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57" r:id="rId12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745" autoAdjust="0"/>
    <p:restoredTop sz="93783" autoAdjust="0"/>
  </p:normalViewPr>
  <p:slideViewPr>
    <p:cSldViewPr>
      <p:cViewPr varScale="1">
        <p:scale>
          <a:sx n="69" d="100"/>
          <a:sy n="69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0BE380-2C79-48B8-9739-5A6263F7A9D5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734CB57A-DAA3-48D8-9476-CC9527E57C0F}">
      <dgm:prSet phldrT="[Texto]"/>
      <dgm:spPr/>
      <dgm:t>
        <a:bodyPr/>
        <a:lstStyle/>
        <a:p>
          <a:r>
            <a:rPr lang="es-ES" dirty="0" smtClean="0"/>
            <a:t>CLUB DE CAMPO CÓRDOBA</a:t>
          </a:r>
          <a:endParaRPr lang="es-ES_tradnl" dirty="0"/>
        </a:p>
      </dgm:t>
    </dgm:pt>
    <dgm:pt modelId="{D4AEA0A1-328F-476C-882C-60E1B14372F4}" type="parTrans" cxnId="{AF106B38-44B3-473F-BC09-5D8C785CE19D}">
      <dgm:prSet/>
      <dgm:spPr/>
      <dgm:t>
        <a:bodyPr/>
        <a:lstStyle/>
        <a:p>
          <a:endParaRPr lang="es-ES_tradnl"/>
        </a:p>
      </dgm:t>
    </dgm:pt>
    <dgm:pt modelId="{24626ECB-0137-46C2-823F-067040BBE64D}" type="sibTrans" cxnId="{AF106B38-44B3-473F-BC09-5D8C785CE19D}">
      <dgm:prSet/>
      <dgm:spPr/>
      <dgm:t>
        <a:bodyPr/>
        <a:lstStyle/>
        <a:p>
          <a:endParaRPr lang="es-ES_tradnl"/>
        </a:p>
      </dgm:t>
    </dgm:pt>
    <dgm:pt modelId="{F27A5F63-012E-47C5-9C72-F3F6F96DADB9}">
      <dgm:prSet phldrT="[Texto]"/>
      <dgm:spPr/>
      <dgm:t>
        <a:bodyPr/>
        <a:lstStyle/>
        <a:p>
          <a:r>
            <a:rPr lang="es-ES" dirty="0" smtClean="0"/>
            <a:t>FACTORES DE CONTINGENCIA</a:t>
          </a:r>
          <a:endParaRPr lang="es-ES_tradnl" dirty="0"/>
        </a:p>
      </dgm:t>
    </dgm:pt>
    <dgm:pt modelId="{B09E1194-11AD-4412-9CDC-5D3F5E5659BE}" type="parTrans" cxnId="{5CAAF474-313F-409D-970C-655CA82E848E}">
      <dgm:prSet/>
      <dgm:spPr/>
      <dgm:t>
        <a:bodyPr/>
        <a:lstStyle/>
        <a:p>
          <a:endParaRPr lang="es-ES_tradnl"/>
        </a:p>
      </dgm:t>
    </dgm:pt>
    <dgm:pt modelId="{5CF7AA54-555D-47C6-AA28-ED7BD35EFF9D}" type="sibTrans" cxnId="{5CAAF474-313F-409D-970C-655CA82E848E}">
      <dgm:prSet/>
      <dgm:spPr/>
      <dgm:t>
        <a:bodyPr/>
        <a:lstStyle/>
        <a:p>
          <a:endParaRPr lang="es-ES_tradnl"/>
        </a:p>
      </dgm:t>
    </dgm:pt>
    <dgm:pt modelId="{A78B6A0D-029A-4941-9B95-5144BE25B040}">
      <dgm:prSet phldrT="[Texto]" phldr="1"/>
      <dgm:spPr/>
      <dgm:t>
        <a:bodyPr/>
        <a:lstStyle/>
        <a:p>
          <a:endParaRPr lang="es-ES_tradnl" dirty="0"/>
        </a:p>
      </dgm:t>
    </dgm:pt>
    <dgm:pt modelId="{CBE23D91-D836-4B80-982A-9E457140C4A2}" type="parTrans" cxnId="{B617CD05-9C2E-48D4-8483-FD97A9D49FF4}">
      <dgm:prSet/>
      <dgm:spPr/>
      <dgm:t>
        <a:bodyPr/>
        <a:lstStyle/>
        <a:p>
          <a:endParaRPr lang="es-ES_tradnl"/>
        </a:p>
      </dgm:t>
    </dgm:pt>
    <dgm:pt modelId="{A85C4B06-721E-4086-B3FA-98DF7F30245B}" type="sibTrans" cxnId="{B617CD05-9C2E-48D4-8483-FD97A9D49FF4}">
      <dgm:prSet/>
      <dgm:spPr/>
      <dgm:t>
        <a:bodyPr/>
        <a:lstStyle/>
        <a:p>
          <a:endParaRPr lang="es-ES_tradnl"/>
        </a:p>
      </dgm:t>
    </dgm:pt>
    <dgm:pt modelId="{B3516443-219C-4102-A3B5-F0045ADDBB82}">
      <dgm:prSet phldrT="[Texto]" phldr="1"/>
      <dgm:spPr/>
      <dgm:t>
        <a:bodyPr/>
        <a:lstStyle/>
        <a:p>
          <a:endParaRPr lang="es-ES_tradnl" dirty="0"/>
        </a:p>
      </dgm:t>
    </dgm:pt>
    <dgm:pt modelId="{B02BE389-6372-48ED-B192-FA50AB332F1B}" type="parTrans" cxnId="{FD0A1410-A9FD-4477-9F95-3D7ABAAD7856}">
      <dgm:prSet/>
      <dgm:spPr/>
      <dgm:t>
        <a:bodyPr/>
        <a:lstStyle/>
        <a:p>
          <a:endParaRPr lang="es-ES_tradnl"/>
        </a:p>
      </dgm:t>
    </dgm:pt>
    <dgm:pt modelId="{F8619989-F1F1-41BE-AE47-84E9AC0BF67D}" type="sibTrans" cxnId="{FD0A1410-A9FD-4477-9F95-3D7ABAAD7856}">
      <dgm:prSet/>
      <dgm:spPr/>
      <dgm:t>
        <a:bodyPr/>
        <a:lstStyle/>
        <a:p>
          <a:endParaRPr lang="es-ES_tradnl"/>
        </a:p>
      </dgm:t>
    </dgm:pt>
    <dgm:pt modelId="{60525081-37C5-46AA-BB2A-90C70C202C65}">
      <dgm:prSet phldrT="[Texto]"/>
      <dgm:spPr/>
      <dgm:t>
        <a:bodyPr/>
        <a:lstStyle/>
        <a:p>
          <a:r>
            <a:rPr lang="es-ES" dirty="0" smtClean="0">
              <a:hlinkClick xmlns:r="http://schemas.openxmlformats.org/officeDocument/2006/relationships" r:id="rId1" action="ppaction://hlinksldjump"/>
            </a:rPr>
            <a:t>ANALISIS DESCRIPTIVO</a:t>
          </a:r>
          <a:endParaRPr lang="es-ES_tradnl" dirty="0"/>
        </a:p>
      </dgm:t>
    </dgm:pt>
    <dgm:pt modelId="{369D74EA-8908-4FD0-82DC-EDC2178BFE56}" type="parTrans" cxnId="{E1C717FF-A215-4322-B10C-998E8BC94890}">
      <dgm:prSet/>
      <dgm:spPr/>
      <dgm:t>
        <a:bodyPr/>
        <a:lstStyle/>
        <a:p>
          <a:endParaRPr lang="es-ES_tradnl"/>
        </a:p>
      </dgm:t>
    </dgm:pt>
    <dgm:pt modelId="{02A8321D-F784-4AF0-B77E-8624B38BE965}" type="sibTrans" cxnId="{E1C717FF-A215-4322-B10C-998E8BC94890}">
      <dgm:prSet/>
      <dgm:spPr/>
      <dgm:t>
        <a:bodyPr/>
        <a:lstStyle/>
        <a:p>
          <a:endParaRPr lang="es-ES_tradnl"/>
        </a:p>
      </dgm:t>
    </dgm:pt>
    <dgm:pt modelId="{07BACB3A-800B-4A02-8E58-ACC9961FE0F8}">
      <dgm:prSet phldrT="[Texto]"/>
      <dgm:spPr/>
      <dgm:t>
        <a:bodyPr/>
        <a:lstStyle/>
        <a:p>
          <a:r>
            <a:rPr lang="es-ES" dirty="0" smtClean="0"/>
            <a:t>ELEMENTOS ESTRUCTURALES</a:t>
          </a:r>
          <a:endParaRPr lang="es-ES_tradnl" dirty="0"/>
        </a:p>
      </dgm:t>
    </dgm:pt>
    <dgm:pt modelId="{EF3A504E-F9DC-4CC2-84D4-882F85510D32}" type="parTrans" cxnId="{E1DB66A0-3ACF-41B4-A6A2-09ADA8672BCF}">
      <dgm:prSet/>
      <dgm:spPr/>
      <dgm:t>
        <a:bodyPr/>
        <a:lstStyle/>
        <a:p>
          <a:endParaRPr lang="es-ES_tradnl"/>
        </a:p>
      </dgm:t>
    </dgm:pt>
    <dgm:pt modelId="{09315977-F7BC-4E2A-85A7-B70CDC14816E}" type="sibTrans" cxnId="{E1DB66A0-3ACF-41B4-A6A2-09ADA8672BCF}">
      <dgm:prSet/>
      <dgm:spPr/>
      <dgm:t>
        <a:bodyPr/>
        <a:lstStyle/>
        <a:p>
          <a:endParaRPr lang="es-ES_tradnl"/>
        </a:p>
      </dgm:t>
    </dgm:pt>
    <dgm:pt modelId="{BF5008B1-DC92-4F0B-BFAE-3FE406C3C75D}" type="pres">
      <dgm:prSet presAssocID="{CB0BE380-2C79-48B8-9739-5A6263F7A9D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CF0235A-64EC-459D-A76E-D6F935CCC8A8}" type="pres">
      <dgm:prSet presAssocID="{734CB57A-DAA3-48D8-9476-CC9527E57C0F}" presName="centerShape" presStyleLbl="node0" presStyleIdx="0" presStyleCnt="1" custScaleX="168682" custScaleY="118091"/>
      <dgm:spPr/>
      <dgm:t>
        <a:bodyPr/>
        <a:lstStyle/>
        <a:p>
          <a:endParaRPr lang="es-ES_tradnl"/>
        </a:p>
      </dgm:t>
    </dgm:pt>
    <dgm:pt modelId="{83E9529C-1675-46B0-A7E0-C4712A0F0F08}" type="pres">
      <dgm:prSet presAssocID="{EF3A504E-F9DC-4CC2-84D4-882F85510D32}" presName="parTrans" presStyleLbl="sibTrans2D1" presStyleIdx="0" presStyleCnt="5"/>
      <dgm:spPr/>
      <dgm:t>
        <a:bodyPr/>
        <a:lstStyle/>
        <a:p>
          <a:endParaRPr lang="es-ES_tradnl"/>
        </a:p>
      </dgm:t>
    </dgm:pt>
    <dgm:pt modelId="{8CE83AD3-3192-4224-A491-544054891101}" type="pres">
      <dgm:prSet presAssocID="{EF3A504E-F9DC-4CC2-84D4-882F85510D32}" presName="connectorText" presStyleLbl="sibTrans2D1" presStyleIdx="0" presStyleCnt="5"/>
      <dgm:spPr/>
      <dgm:t>
        <a:bodyPr/>
        <a:lstStyle/>
        <a:p>
          <a:endParaRPr lang="es-ES_tradnl"/>
        </a:p>
      </dgm:t>
    </dgm:pt>
    <dgm:pt modelId="{748BBD52-4979-4995-B9D0-986DFDFDC826}" type="pres">
      <dgm:prSet presAssocID="{07BACB3A-800B-4A02-8E58-ACC9961FE0F8}" presName="node" presStyleLbl="node1" presStyleIdx="0" presStyleCnt="5" custRadScaleRad="105806" custRadScaleInc="-137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FDD832C-D275-4F92-AC14-0368C755FFE0}" type="pres">
      <dgm:prSet presAssocID="{B09E1194-11AD-4412-9CDC-5D3F5E5659BE}" presName="parTrans" presStyleLbl="sibTrans2D1" presStyleIdx="1" presStyleCnt="5"/>
      <dgm:spPr/>
      <dgm:t>
        <a:bodyPr/>
        <a:lstStyle/>
        <a:p>
          <a:endParaRPr lang="es-ES_tradnl"/>
        </a:p>
      </dgm:t>
    </dgm:pt>
    <dgm:pt modelId="{6A93EAA4-EA4F-46CF-B5FA-025F65C9A0D3}" type="pres">
      <dgm:prSet presAssocID="{B09E1194-11AD-4412-9CDC-5D3F5E5659BE}" presName="connectorText" presStyleLbl="sibTrans2D1" presStyleIdx="1" presStyleCnt="5"/>
      <dgm:spPr/>
      <dgm:t>
        <a:bodyPr/>
        <a:lstStyle/>
        <a:p>
          <a:endParaRPr lang="es-ES_tradnl"/>
        </a:p>
      </dgm:t>
    </dgm:pt>
    <dgm:pt modelId="{EEFA2BA2-57F7-4B1A-B933-039DDDD710AF}" type="pres">
      <dgm:prSet presAssocID="{F27A5F63-012E-47C5-9C72-F3F6F96DADB9}" presName="node" presStyleLbl="node1" presStyleIdx="1" presStyleCnt="5" custScaleX="100541" custRadScaleRad="137285" custRadScaleInc="-1279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9965C9E-FF0A-487F-BF23-A32E84034FC2}" type="pres">
      <dgm:prSet presAssocID="{CBE23D91-D836-4B80-982A-9E457140C4A2}" presName="parTrans" presStyleLbl="sibTrans2D1" presStyleIdx="2" presStyleCnt="5"/>
      <dgm:spPr/>
      <dgm:t>
        <a:bodyPr/>
        <a:lstStyle/>
        <a:p>
          <a:endParaRPr lang="es-ES_tradnl"/>
        </a:p>
      </dgm:t>
    </dgm:pt>
    <dgm:pt modelId="{2BD6ACD7-550B-49DD-A69D-58D88629E1DC}" type="pres">
      <dgm:prSet presAssocID="{CBE23D91-D836-4B80-982A-9E457140C4A2}" presName="connectorText" presStyleLbl="sibTrans2D1" presStyleIdx="2" presStyleCnt="5"/>
      <dgm:spPr/>
      <dgm:t>
        <a:bodyPr/>
        <a:lstStyle/>
        <a:p>
          <a:endParaRPr lang="es-ES_tradnl"/>
        </a:p>
      </dgm:t>
    </dgm:pt>
    <dgm:pt modelId="{EBC94790-6166-41C3-91A9-E33A2A2E2F8B}" type="pres">
      <dgm:prSet presAssocID="{A78B6A0D-029A-4941-9B95-5144BE25B040}" presName="node" presStyleLbl="node1" presStyleIdx="2" presStyleCnt="5" custRadScaleRad="128752" custRadScaleInc="-55829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810BE05-F0B2-4BDC-A64B-DD93ABBE57C4}" type="pres">
      <dgm:prSet presAssocID="{B02BE389-6372-48ED-B192-FA50AB332F1B}" presName="parTrans" presStyleLbl="sibTrans2D1" presStyleIdx="3" presStyleCnt="5"/>
      <dgm:spPr/>
      <dgm:t>
        <a:bodyPr/>
        <a:lstStyle/>
        <a:p>
          <a:endParaRPr lang="es-ES_tradnl"/>
        </a:p>
      </dgm:t>
    </dgm:pt>
    <dgm:pt modelId="{6278A7A5-AC7E-4A25-A756-DEBF98A236ED}" type="pres">
      <dgm:prSet presAssocID="{B02BE389-6372-48ED-B192-FA50AB332F1B}" presName="connectorText" presStyleLbl="sibTrans2D1" presStyleIdx="3" presStyleCnt="5"/>
      <dgm:spPr/>
      <dgm:t>
        <a:bodyPr/>
        <a:lstStyle/>
        <a:p>
          <a:endParaRPr lang="es-ES_tradnl"/>
        </a:p>
      </dgm:t>
    </dgm:pt>
    <dgm:pt modelId="{6A66E8CA-C5D4-4433-AA39-5495C0091164}" type="pres">
      <dgm:prSet presAssocID="{B3516443-219C-4102-A3B5-F0045ADDBB82}" presName="node" presStyleLbl="node1" presStyleIdx="3" presStyleCnt="5" custRadScaleRad="134265" custRadScaleInc="6506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9843FB6-6124-46D8-853A-37F22DB492F4}" type="pres">
      <dgm:prSet presAssocID="{369D74EA-8908-4FD0-82DC-EDC2178BFE56}" presName="parTrans" presStyleLbl="sibTrans2D1" presStyleIdx="4" presStyleCnt="5"/>
      <dgm:spPr/>
      <dgm:t>
        <a:bodyPr/>
        <a:lstStyle/>
        <a:p>
          <a:endParaRPr lang="es-ES_tradnl"/>
        </a:p>
      </dgm:t>
    </dgm:pt>
    <dgm:pt modelId="{7E209D46-7459-4B47-A18B-6F918B8E4895}" type="pres">
      <dgm:prSet presAssocID="{369D74EA-8908-4FD0-82DC-EDC2178BFE56}" presName="connectorText" presStyleLbl="sibTrans2D1" presStyleIdx="4" presStyleCnt="5"/>
      <dgm:spPr/>
      <dgm:t>
        <a:bodyPr/>
        <a:lstStyle/>
        <a:p>
          <a:endParaRPr lang="es-ES_tradnl"/>
        </a:p>
      </dgm:t>
    </dgm:pt>
    <dgm:pt modelId="{9F109932-57BC-42C8-A4FC-E90543CA8E84}" type="pres">
      <dgm:prSet presAssocID="{60525081-37C5-46AA-BB2A-90C70C202C65}" presName="node" presStyleLbl="node1" presStyleIdx="4" presStyleCnt="5" custScaleX="93150" custScaleY="108896" custRadScaleRad="151127" custRadScaleInc="3651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E1C717FF-A215-4322-B10C-998E8BC94890}" srcId="{734CB57A-DAA3-48D8-9476-CC9527E57C0F}" destId="{60525081-37C5-46AA-BB2A-90C70C202C65}" srcOrd="4" destOrd="0" parTransId="{369D74EA-8908-4FD0-82DC-EDC2178BFE56}" sibTransId="{02A8321D-F784-4AF0-B77E-8624B38BE965}"/>
    <dgm:cxn modelId="{41403B81-AD32-4593-A973-2BB9801E676A}" type="presOf" srcId="{CBE23D91-D836-4B80-982A-9E457140C4A2}" destId="{C9965C9E-FF0A-487F-BF23-A32E84034FC2}" srcOrd="0" destOrd="0" presId="urn:microsoft.com/office/officeart/2005/8/layout/radial5"/>
    <dgm:cxn modelId="{3D3D9CB3-7B67-4062-9024-160E88B6820F}" type="presOf" srcId="{734CB57A-DAA3-48D8-9476-CC9527E57C0F}" destId="{9CF0235A-64EC-459D-A76E-D6F935CCC8A8}" srcOrd="0" destOrd="0" presId="urn:microsoft.com/office/officeart/2005/8/layout/radial5"/>
    <dgm:cxn modelId="{555C7EC5-297C-4786-A319-849500D343D0}" type="presOf" srcId="{B09E1194-11AD-4412-9CDC-5D3F5E5659BE}" destId="{6A93EAA4-EA4F-46CF-B5FA-025F65C9A0D3}" srcOrd="1" destOrd="0" presId="urn:microsoft.com/office/officeart/2005/8/layout/radial5"/>
    <dgm:cxn modelId="{9D33D7F7-4A28-46C4-B07B-0EF0BD735881}" type="presOf" srcId="{B3516443-219C-4102-A3B5-F0045ADDBB82}" destId="{6A66E8CA-C5D4-4433-AA39-5495C0091164}" srcOrd="0" destOrd="0" presId="urn:microsoft.com/office/officeart/2005/8/layout/radial5"/>
    <dgm:cxn modelId="{C06E6323-06BD-45A0-A99F-5414576DB341}" type="presOf" srcId="{B02BE389-6372-48ED-B192-FA50AB332F1B}" destId="{6278A7A5-AC7E-4A25-A756-DEBF98A236ED}" srcOrd="1" destOrd="0" presId="urn:microsoft.com/office/officeart/2005/8/layout/radial5"/>
    <dgm:cxn modelId="{B617CD05-9C2E-48D4-8483-FD97A9D49FF4}" srcId="{734CB57A-DAA3-48D8-9476-CC9527E57C0F}" destId="{A78B6A0D-029A-4941-9B95-5144BE25B040}" srcOrd="2" destOrd="0" parTransId="{CBE23D91-D836-4B80-982A-9E457140C4A2}" sibTransId="{A85C4B06-721E-4086-B3FA-98DF7F30245B}"/>
    <dgm:cxn modelId="{C8716087-0CAA-4F66-BCE0-2E74CCD5D447}" type="presOf" srcId="{B09E1194-11AD-4412-9CDC-5D3F5E5659BE}" destId="{0FDD832C-D275-4F92-AC14-0368C755FFE0}" srcOrd="0" destOrd="0" presId="urn:microsoft.com/office/officeart/2005/8/layout/radial5"/>
    <dgm:cxn modelId="{FD0A1410-A9FD-4477-9F95-3D7ABAAD7856}" srcId="{734CB57A-DAA3-48D8-9476-CC9527E57C0F}" destId="{B3516443-219C-4102-A3B5-F0045ADDBB82}" srcOrd="3" destOrd="0" parTransId="{B02BE389-6372-48ED-B192-FA50AB332F1B}" sibTransId="{F8619989-F1F1-41BE-AE47-84E9AC0BF67D}"/>
    <dgm:cxn modelId="{3876EF12-489D-454E-87B1-5E19DB086B19}" type="presOf" srcId="{CBE23D91-D836-4B80-982A-9E457140C4A2}" destId="{2BD6ACD7-550B-49DD-A69D-58D88629E1DC}" srcOrd="1" destOrd="0" presId="urn:microsoft.com/office/officeart/2005/8/layout/radial5"/>
    <dgm:cxn modelId="{39713023-FAE0-48A6-A1E3-48D099704D0E}" type="presOf" srcId="{CB0BE380-2C79-48B8-9739-5A6263F7A9D5}" destId="{BF5008B1-DC92-4F0B-BFAE-3FE406C3C75D}" srcOrd="0" destOrd="0" presId="urn:microsoft.com/office/officeart/2005/8/layout/radial5"/>
    <dgm:cxn modelId="{4C7AEEFC-EDE1-4C8B-900F-8A4DA380E4C4}" type="presOf" srcId="{369D74EA-8908-4FD0-82DC-EDC2178BFE56}" destId="{7E209D46-7459-4B47-A18B-6F918B8E4895}" srcOrd="1" destOrd="0" presId="urn:microsoft.com/office/officeart/2005/8/layout/radial5"/>
    <dgm:cxn modelId="{F302BE39-E92A-4FB2-9CDE-FB05890409DB}" type="presOf" srcId="{B02BE389-6372-48ED-B192-FA50AB332F1B}" destId="{B810BE05-F0B2-4BDC-A64B-DD93ABBE57C4}" srcOrd="0" destOrd="0" presId="urn:microsoft.com/office/officeart/2005/8/layout/radial5"/>
    <dgm:cxn modelId="{33804DBD-33D2-492D-A027-17F3061CE355}" type="presOf" srcId="{A78B6A0D-029A-4941-9B95-5144BE25B040}" destId="{EBC94790-6166-41C3-91A9-E33A2A2E2F8B}" srcOrd="0" destOrd="0" presId="urn:microsoft.com/office/officeart/2005/8/layout/radial5"/>
    <dgm:cxn modelId="{E1DB66A0-3ACF-41B4-A6A2-09ADA8672BCF}" srcId="{734CB57A-DAA3-48D8-9476-CC9527E57C0F}" destId="{07BACB3A-800B-4A02-8E58-ACC9961FE0F8}" srcOrd="0" destOrd="0" parTransId="{EF3A504E-F9DC-4CC2-84D4-882F85510D32}" sibTransId="{09315977-F7BC-4E2A-85A7-B70CDC14816E}"/>
    <dgm:cxn modelId="{07F138E3-6EE8-4C1A-8227-909551FA826E}" type="presOf" srcId="{369D74EA-8908-4FD0-82DC-EDC2178BFE56}" destId="{09843FB6-6124-46D8-853A-37F22DB492F4}" srcOrd="0" destOrd="0" presId="urn:microsoft.com/office/officeart/2005/8/layout/radial5"/>
    <dgm:cxn modelId="{BB0F3CBB-873D-4C90-8F01-44BCEDFDC166}" type="presOf" srcId="{07BACB3A-800B-4A02-8E58-ACC9961FE0F8}" destId="{748BBD52-4979-4995-B9D0-986DFDFDC826}" srcOrd="0" destOrd="0" presId="urn:microsoft.com/office/officeart/2005/8/layout/radial5"/>
    <dgm:cxn modelId="{AF106B38-44B3-473F-BC09-5D8C785CE19D}" srcId="{CB0BE380-2C79-48B8-9739-5A6263F7A9D5}" destId="{734CB57A-DAA3-48D8-9476-CC9527E57C0F}" srcOrd="0" destOrd="0" parTransId="{D4AEA0A1-328F-476C-882C-60E1B14372F4}" sibTransId="{24626ECB-0137-46C2-823F-067040BBE64D}"/>
    <dgm:cxn modelId="{CCAAC822-B8ED-4AA0-88BC-44067CE7616A}" type="presOf" srcId="{F27A5F63-012E-47C5-9C72-F3F6F96DADB9}" destId="{EEFA2BA2-57F7-4B1A-B933-039DDDD710AF}" srcOrd="0" destOrd="0" presId="urn:microsoft.com/office/officeart/2005/8/layout/radial5"/>
    <dgm:cxn modelId="{EDF70B5D-02DE-43F5-9197-807ED6A7D6E2}" type="presOf" srcId="{EF3A504E-F9DC-4CC2-84D4-882F85510D32}" destId="{83E9529C-1675-46B0-A7E0-C4712A0F0F08}" srcOrd="0" destOrd="0" presId="urn:microsoft.com/office/officeart/2005/8/layout/radial5"/>
    <dgm:cxn modelId="{5CAAF474-313F-409D-970C-655CA82E848E}" srcId="{734CB57A-DAA3-48D8-9476-CC9527E57C0F}" destId="{F27A5F63-012E-47C5-9C72-F3F6F96DADB9}" srcOrd="1" destOrd="0" parTransId="{B09E1194-11AD-4412-9CDC-5D3F5E5659BE}" sibTransId="{5CF7AA54-555D-47C6-AA28-ED7BD35EFF9D}"/>
    <dgm:cxn modelId="{636D6B36-BE40-45E9-9254-CDCEA3D4C44C}" type="presOf" srcId="{60525081-37C5-46AA-BB2A-90C70C202C65}" destId="{9F109932-57BC-42C8-A4FC-E90543CA8E84}" srcOrd="0" destOrd="0" presId="urn:microsoft.com/office/officeart/2005/8/layout/radial5"/>
    <dgm:cxn modelId="{46AEB9FB-EEC3-40BD-B860-22151B4E3401}" type="presOf" srcId="{EF3A504E-F9DC-4CC2-84D4-882F85510D32}" destId="{8CE83AD3-3192-4224-A491-544054891101}" srcOrd="1" destOrd="0" presId="urn:microsoft.com/office/officeart/2005/8/layout/radial5"/>
    <dgm:cxn modelId="{0654C352-5F66-4BCD-9CDE-29089CCCAB0D}" type="presParOf" srcId="{BF5008B1-DC92-4F0B-BFAE-3FE406C3C75D}" destId="{9CF0235A-64EC-459D-A76E-D6F935CCC8A8}" srcOrd="0" destOrd="0" presId="urn:microsoft.com/office/officeart/2005/8/layout/radial5"/>
    <dgm:cxn modelId="{6235BD3F-D982-463F-8BBE-6AB5F4F862E4}" type="presParOf" srcId="{BF5008B1-DC92-4F0B-BFAE-3FE406C3C75D}" destId="{83E9529C-1675-46B0-A7E0-C4712A0F0F08}" srcOrd="1" destOrd="0" presId="urn:microsoft.com/office/officeart/2005/8/layout/radial5"/>
    <dgm:cxn modelId="{2F9AB9A1-04D0-4DF4-B188-D92AC36F72D1}" type="presParOf" srcId="{83E9529C-1675-46B0-A7E0-C4712A0F0F08}" destId="{8CE83AD3-3192-4224-A491-544054891101}" srcOrd="0" destOrd="0" presId="urn:microsoft.com/office/officeart/2005/8/layout/radial5"/>
    <dgm:cxn modelId="{1E0B5EE9-7B91-4AA9-8365-47DA6D02A9D9}" type="presParOf" srcId="{BF5008B1-DC92-4F0B-BFAE-3FE406C3C75D}" destId="{748BBD52-4979-4995-B9D0-986DFDFDC826}" srcOrd="2" destOrd="0" presId="urn:microsoft.com/office/officeart/2005/8/layout/radial5"/>
    <dgm:cxn modelId="{71808537-3168-48D6-9F9E-0B3535D95C10}" type="presParOf" srcId="{BF5008B1-DC92-4F0B-BFAE-3FE406C3C75D}" destId="{0FDD832C-D275-4F92-AC14-0368C755FFE0}" srcOrd="3" destOrd="0" presId="urn:microsoft.com/office/officeart/2005/8/layout/radial5"/>
    <dgm:cxn modelId="{6AC6CC93-D065-4D51-9028-226C1065F190}" type="presParOf" srcId="{0FDD832C-D275-4F92-AC14-0368C755FFE0}" destId="{6A93EAA4-EA4F-46CF-B5FA-025F65C9A0D3}" srcOrd="0" destOrd="0" presId="urn:microsoft.com/office/officeart/2005/8/layout/radial5"/>
    <dgm:cxn modelId="{BBF0D155-D643-44E7-9A03-2F37EDB95AC0}" type="presParOf" srcId="{BF5008B1-DC92-4F0B-BFAE-3FE406C3C75D}" destId="{EEFA2BA2-57F7-4B1A-B933-039DDDD710AF}" srcOrd="4" destOrd="0" presId="urn:microsoft.com/office/officeart/2005/8/layout/radial5"/>
    <dgm:cxn modelId="{B6EAE0AC-9060-4E00-851E-CBB52ED0563A}" type="presParOf" srcId="{BF5008B1-DC92-4F0B-BFAE-3FE406C3C75D}" destId="{C9965C9E-FF0A-487F-BF23-A32E84034FC2}" srcOrd="5" destOrd="0" presId="urn:microsoft.com/office/officeart/2005/8/layout/radial5"/>
    <dgm:cxn modelId="{9C7A28C1-C300-40B5-A70B-B8A36855371B}" type="presParOf" srcId="{C9965C9E-FF0A-487F-BF23-A32E84034FC2}" destId="{2BD6ACD7-550B-49DD-A69D-58D88629E1DC}" srcOrd="0" destOrd="0" presId="urn:microsoft.com/office/officeart/2005/8/layout/radial5"/>
    <dgm:cxn modelId="{BE0C0FBA-09A8-4249-B7EA-780589BF184A}" type="presParOf" srcId="{BF5008B1-DC92-4F0B-BFAE-3FE406C3C75D}" destId="{EBC94790-6166-41C3-91A9-E33A2A2E2F8B}" srcOrd="6" destOrd="0" presId="urn:microsoft.com/office/officeart/2005/8/layout/radial5"/>
    <dgm:cxn modelId="{D0766CC7-F43F-485F-B2A8-D99B9EE94286}" type="presParOf" srcId="{BF5008B1-DC92-4F0B-BFAE-3FE406C3C75D}" destId="{B810BE05-F0B2-4BDC-A64B-DD93ABBE57C4}" srcOrd="7" destOrd="0" presId="urn:microsoft.com/office/officeart/2005/8/layout/radial5"/>
    <dgm:cxn modelId="{CC1E918A-FEB2-4EA6-BCD5-7CE68E246CD7}" type="presParOf" srcId="{B810BE05-F0B2-4BDC-A64B-DD93ABBE57C4}" destId="{6278A7A5-AC7E-4A25-A756-DEBF98A236ED}" srcOrd="0" destOrd="0" presId="urn:microsoft.com/office/officeart/2005/8/layout/radial5"/>
    <dgm:cxn modelId="{99F09AC3-3325-4B16-892C-67C1A95C6450}" type="presParOf" srcId="{BF5008B1-DC92-4F0B-BFAE-3FE406C3C75D}" destId="{6A66E8CA-C5D4-4433-AA39-5495C0091164}" srcOrd="8" destOrd="0" presId="urn:microsoft.com/office/officeart/2005/8/layout/radial5"/>
    <dgm:cxn modelId="{6F37184B-EE98-44B9-8704-04CBB1751ECC}" type="presParOf" srcId="{BF5008B1-DC92-4F0B-BFAE-3FE406C3C75D}" destId="{09843FB6-6124-46D8-853A-37F22DB492F4}" srcOrd="9" destOrd="0" presId="urn:microsoft.com/office/officeart/2005/8/layout/radial5"/>
    <dgm:cxn modelId="{23B92DD4-C758-4476-982E-FC6BA5189A11}" type="presParOf" srcId="{09843FB6-6124-46D8-853A-37F22DB492F4}" destId="{7E209D46-7459-4B47-A18B-6F918B8E4895}" srcOrd="0" destOrd="0" presId="urn:microsoft.com/office/officeart/2005/8/layout/radial5"/>
    <dgm:cxn modelId="{396C65AB-D99D-4F49-96CF-4D9F30CD8866}" type="presParOf" srcId="{BF5008B1-DC92-4F0B-BFAE-3FE406C3C75D}" destId="{9F109932-57BC-42C8-A4FC-E90543CA8E84}" srcOrd="10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12905D-F294-4149-9115-C1F05EE02F3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6305D158-ABB8-445E-A33B-B2569642D152}">
      <dgm:prSet phldrT="[Texto]"/>
      <dgm:spPr/>
      <dgm:t>
        <a:bodyPr/>
        <a:lstStyle/>
        <a:p>
          <a:r>
            <a:rPr lang="es-ES" b="1" dirty="0" smtClean="0">
              <a:solidFill>
                <a:schemeClr val="bg1"/>
              </a:solidFill>
            </a:rPr>
            <a:t>1976-</a:t>
          </a:r>
          <a:endParaRPr lang="es-ES_tradnl" dirty="0"/>
        </a:p>
      </dgm:t>
    </dgm:pt>
    <dgm:pt modelId="{6CEF74CB-5EE7-4167-9259-BF077336D9E0}" type="parTrans" cxnId="{E98D02CF-AD7F-4A50-9C96-C546538851AA}">
      <dgm:prSet/>
      <dgm:spPr/>
      <dgm:t>
        <a:bodyPr/>
        <a:lstStyle/>
        <a:p>
          <a:endParaRPr lang="es-ES_tradnl"/>
        </a:p>
      </dgm:t>
    </dgm:pt>
    <dgm:pt modelId="{7419E061-0F74-4813-824C-CBCB67796699}" type="sibTrans" cxnId="{E98D02CF-AD7F-4A50-9C96-C546538851AA}">
      <dgm:prSet/>
      <dgm:spPr/>
      <dgm:t>
        <a:bodyPr/>
        <a:lstStyle/>
        <a:p>
          <a:endParaRPr lang="es-ES_tradnl"/>
        </a:p>
      </dgm:t>
    </dgm:pt>
    <dgm:pt modelId="{96D2E95E-346B-4AD4-94EC-191F97DB3168}">
      <dgm:prSet phldrT="[Texto]"/>
      <dgm:spPr/>
      <dgm:t>
        <a:bodyPr/>
        <a:lstStyle/>
        <a:p>
          <a:r>
            <a:rPr lang="es-ES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Apertura del primer campo de golf. Fue fundado por dos accionistas, de las 2000 acciones que salieron a la venta, 1300 pertenecían a dos accionistas fundadores, de  las 700 acciones restantes 200 de ellas pertenecían a jugadores y las 100 últimas a accionistas únicamente. Dando lugar a la sociedad anónima deportiva: club de golf los villares S.A</a:t>
          </a:r>
          <a:endParaRPr lang="es-ES_tradnl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9E22FFF-7CF2-470A-B693-341EF2AE5876}" type="parTrans" cxnId="{6E1A23FF-2E0B-4E1F-B6BF-F86D9ACBF55E}">
      <dgm:prSet/>
      <dgm:spPr/>
      <dgm:t>
        <a:bodyPr/>
        <a:lstStyle/>
        <a:p>
          <a:endParaRPr lang="es-ES_tradnl"/>
        </a:p>
      </dgm:t>
    </dgm:pt>
    <dgm:pt modelId="{283F8CB6-9EF6-40D1-9210-0F747BFAA531}" type="sibTrans" cxnId="{6E1A23FF-2E0B-4E1F-B6BF-F86D9ACBF55E}">
      <dgm:prSet/>
      <dgm:spPr/>
      <dgm:t>
        <a:bodyPr/>
        <a:lstStyle/>
        <a:p>
          <a:endParaRPr lang="es-ES_tradnl"/>
        </a:p>
      </dgm:t>
    </dgm:pt>
    <dgm:pt modelId="{622B4FF3-9893-4888-96FC-CB849BA1A396}">
      <dgm:prSet/>
      <dgm:spPr/>
      <dgm:t>
        <a:bodyPr/>
        <a:lstStyle/>
        <a:p>
          <a:r>
            <a:rPr lang="es-ES" b="1" dirty="0" smtClean="0">
              <a:solidFill>
                <a:schemeClr val="bg1"/>
              </a:solidFill>
            </a:rPr>
            <a:t>1975-</a:t>
          </a:r>
          <a:endParaRPr lang="es-ES_tradnl" b="1" dirty="0">
            <a:solidFill>
              <a:srgbClr val="FFFF00"/>
            </a:solidFill>
          </a:endParaRPr>
        </a:p>
      </dgm:t>
    </dgm:pt>
    <dgm:pt modelId="{22245B22-BFDE-45FE-A7BB-5783BEAECD11}" type="parTrans" cxnId="{5CB356A2-B6DE-4EA7-95EE-D11E7089AE8E}">
      <dgm:prSet/>
      <dgm:spPr/>
      <dgm:t>
        <a:bodyPr/>
        <a:lstStyle/>
        <a:p>
          <a:endParaRPr lang="es-ES_tradnl"/>
        </a:p>
      </dgm:t>
    </dgm:pt>
    <dgm:pt modelId="{C1030B39-1D52-4A2E-B995-2B891397852A}" type="sibTrans" cxnId="{5CB356A2-B6DE-4EA7-95EE-D11E7089AE8E}">
      <dgm:prSet/>
      <dgm:spPr/>
      <dgm:t>
        <a:bodyPr/>
        <a:lstStyle/>
        <a:p>
          <a:endParaRPr lang="es-ES_tradnl"/>
        </a:p>
      </dgm:t>
    </dgm:pt>
    <dgm:pt modelId="{86400D71-198A-4309-B106-08C754EACABC}">
      <dgm:prSet/>
      <dgm:spPr/>
      <dgm:t>
        <a:bodyPr/>
        <a:lstStyle/>
        <a:p>
          <a:r>
            <a:rPr lang="es-ES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 construye el campo de golf de Córdoba</a:t>
          </a:r>
          <a:endParaRPr lang="es-ES_tradnl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725565E-7F07-41A2-8555-FA63001514F8}" type="parTrans" cxnId="{40465575-D095-45EB-A063-5BA2EE4EBAD3}">
      <dgm:prSet/>
      <dgm:spPr/>
      <dgm:t>
        <a:bodyPr/>
        <a:lstStyle/>
        <a:p>
          <a:endParaRPr lang="es-ES_tradnl"/>
        </a:p>
      </dgm:t>
    </dgm:pt>
    <dgm:pt modelId="{105A113E-325B-4A21-B42C-E3CBCCAC73F7}" type="sibTrans" cxnId="{40465575-D095-45EB-A063-5BA2EE4EBAD3}">
      <dgm:prSet/>
      <dgm:spPr/>
      <dgm:t>
        <a:bodyPr/>
        <a:lstStyle/>
        <a:p>
          <a:endParaRPr lang="es-ES_tradnl"/>
        </a:p>
      </dgm:t>
    </dgm:pt>
    <dgm:pt modelId="{6B7921B2-6E7D-4267-B589-B58A063DD86E}" type="pres">
      <dgm:prSet presAssocID="{DF12905D-F294-4149-9115-C1F05EE02F3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D0285C16-B798-452A-BFC8-FF315E23F616}" type="pres">
      <dgm:prSet presAssocID="{6305D158-ABB8-445E-A33B-B2569642D152}" presName="linNode" presStyleCnt="0"/>
      <dgm:spPr/>
    </dgm:pt>
    <dgm:pt modelId="{07FAF44A-1621-44E4-B5F9-5D069AC01031}" type="pres">
      <dgm:prSet presAssocID="{6305D158-ABB8-445E-A33B-B2569642D152}" presName="parentText" presStyleLbl="node1" presStyleIdx="0" presStyleCnt="2" custScaleX="66859" custScaleY="49569" custLinFactNeighborX="-543" custLinFactNeighborY="-11731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5147C3A-CE1B-41CF-AD8D-4824F3635218}" type="pres">
      <dgm:prSet presAssocID="{6305D158-ABB8-445E-A33B-B2569642D152}" presName="descendantText" presStyleLbl="alignAccFollowNode1" presStyleIdx="0" presStyleCnt="2" custLinFactNeighborX="26524" custLinFactNeighborY="-140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D5C4F07-BEDF-4A7F-8F7B-E48D5CC892C7}" type="pres">
      <dgm:prSet presAssocID="{7419E061-0F74-4813-824C-CBCB67796699}" presName="sp" presStyleCnt="0"/>
      <dgm:spPr/>
    </dgm:pt>
    <dgm:pt modelId="{D2F0BC19-304E-43F3-9A85-991A121CD278}" type="pres">
      <dgm:prSet presAssocID="{622B4FF3-9893-4888-96FC-CB849BA1A396}" presName="linNode" presStyleCnt="0"/>
      <dgm:spPr/>
    </dgm:pt>
    <dgm:pt modelId="{C423C611-953E-4DC3-B24D-DA8914CF286C}" type="pres">
      <dgm:prSet presAssocID="{622B4FF3-9893-4888-96FC-CB849BA1A396}" presName="parentText" presStyleLbl="node1" presStyleIdx="1" presStyleCnt="2" custScaleX="71681" custScaleY="51267" custLinFactNeighborX="-543" custLinFactNeighborY="-1722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36D24EE-7A5C-4BC8-9D4D-8302FFA3C8A5}" type="pres">
      <dgm:prSet presAssocID="{622B4FF3-9893-4888-96FC-CB849BA1A396}" presName="descendantText" presStyleLbl="alignAccFollowNode1" presStyleIdx="1" presStyleCnt="2" custScaleX="88148" custScaleY="53865" custLinFactNeighborX="14468" custLinFactNeighborY="3139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5CB356A2-B6DE-4EA7-95EE-D11E7089AE8E}" srcId="{DF12905D-F294-4149-9115-C1F05EE02F34}" destId="{622B4FF3-9893-4888-96FC-CB849BA1A396}" srcOrd="1" destOrd="0" parTransId="{22245B22-BFDE-45FE-A7BB-5783BEAECD11}" sibTransId="{C1030B39-1D52-4A2E-B995-2B891397852A}"/>
    <dgm:cxn modelId="{D6316445-A9C3-45C7-8466-A20DDBF474BB}" type="presOf" srcId="{DF12905D-F294-4149-9115-C1F05EE02F34}" destId="{6B7921B2-6E7D-4267-B589-B58A063DD86E}" srcOrd="0" destOrd="0" presId="urn:microsoft.com/office/officeart/2005/8/layout/vList5"/>
    <dgm:cxn modelId="{DF19AC0E-B397-4DA1-830A-A6584A9E6DC8}" type="presOf" srcId="{86400D71-198A-4309-B106-08C754EACABC}" destId="{A36D24EE-7A5C-4BC8-9D4D-8302FFA3C8A5}" srcOrd="0" destOrd="0" presId="urn:microsoft.com/office/officeart/2005/8/layout/vList5"/>
    <dgm:cxn modelId="{40465575-D095-45EB-A063-5BA2EE4EBAD3}" srcId="{622B4FF3-9893-4888-96FC-CB849BA1A396}" destId="{86400D71-198A-4309-B106-08C754EACABC}" srcOrd="0" destOrd="0" parTransId="{6725565E-7F07-41A2-8555-FA63001514F8}" sibTransId="{105A113E-325B-4A21-B42C-E3CBCCAC73F7}"/>
    <dgm:cxn modelId="{4EEFBD46-8029-4F00-BE46-8C91F4685800}" type="presOf" srcId="{96D2E95E-346B-4AD4-94EC-191F97DB3168}" destId="{A5147C3A-CE1B-41CF-AD8D-4824F3635218}" srcOrd="0" destOrd="0" presId="urn:microsoft.com/office/officeart/2005/8/layout/vList5"/>
    <dgm:cxn modelId="{D093E9DF-6429-48F3-A5D8-54B21E6A8DA7}" type="presOf" srcId="{6305D158-ABB8-445E-A33B-B2569642D152}" destId="{07FAF44A-1621-44E4-B5F9-5D069AC01031}" srcOrd="0" destOrd="0" presId="urn:microsoft.com/office/officeart/2005/8/layout/vList5"/>
    <dgm:cxn modelId="{70DFFA3A-1C16-47AC-97B7-B9A939836B1E}" type="presOf" srcId="{622B4FF3-9893-4888-96FC-CB849BA1A396}" destId="{C423C611-953E-4DC3-B24D-DA8914CF286C}" srcOrd="0" destOrd="0" presId="urn:microsoft.com/office/officeart/2005/8/layout/vList5"/>
    <dgm:cxn modelId="{E98D02CF-AD7F-4A50-9C96-C546538851AA}" srcId="{DF12905D-F294-4149-9115-C1F05EE02F34}" destId="{6305D158-ABB8-445E-A33B-B2569642D152}" srcOrd="0" destOrd="0" parTransId="{6CEF74CB-5EE7-4167-9259-BF077336D9E0}" sibTransId="{7419E061-0F74-4813-824C-CBCB67796699}"/>
    <dgm:cxn modelId="{6E1A23FF-2E0B-4E1F-B6BF-F86D9ACBF55E}" srcId="{6305D158-ABB8-445E-A33B-B2569642D152}" destId="{96D2E95E-346B-4AD4-94EC-191F97DB3168}" srcOrd="0" destOrd="0" parTransId="{79E22FFF-7CF2-470A-B693-341EF2AE5876}" sibTransId="{283F8CB6-9EF6-40D1-9210-0F747BFAA531}"/>
    <dgm:cxn modelId="{646FE704-69A9-4357-B2DA-2141457AD325}" type="presParOf" srcId="{6B7921B2-6E7D-4267-B589-B58A063DD86E}" destId="{D0285C16-B798-452A-BFC8-FF315E23F616}" srcOrd="0" destOrd="0" presId="urn:microsoft.com/office/officeart/2005/8/layout/vList5"/>
    <dgm:cxn modelId="{E2A387A6-406A-4510-8079-44F6F960480A}" type="presParOf" srcId="{D0285C16-B798-452A-BFC8-FF315E23F616}" destId="{07FAF44A-1621-44E4-B5F9-5D069AC01031}" srcOrd="0" destOrd="0" presId="urn:microsoft.com/office/officeart/2005/8/layout/vList5"/>
    <dgm:cxn modelId="{0D652113-DFB4-4140-9540-E4B4E45DE7B9}" type="presParOf" srcId="{D0285C16-B798-452A-BFC8-FF315E23F616}" destId="{A5147C3A-CE1B-41CF-AD8D-4824F3635218}" srcOrd="1" destOrd="0" presId="urn:microsoft.com/office/officeart/2005/8/layout/vList5"/>
    <dgm:cxn modelId="{CF6074DF-FA18-446D-8026-5894241642B4}" type="presParOf" srcId="{6B7921B2-6E7D-4267-B589-B58A063DD86E}" destId="{0D5C4F07-BEDF-4A7F-8F7B-E48D5CC892C7}" srcOrd="1" destOrd="0" presId="urn:microsoft.com/office/officeart/2005/8/layout/vList5"/>
    <dgm:cxn modelId="{9329AEDB-1E4D-4B98-AFE2-3FD647396CA4}" type="presParOf" srcId="{6B7921B2-6E7D-4267-B589-B58A063DD86E}" destId="{D2F0BC19-304E-43F3-9A85-991A121CD278}" srcOrd="2" destOrd="0" presId="urn:microsoft.com/office/officeart/2005/8/layout/vList5"/>
    <dgm:cxn modelId="{AA589C4D-9086-4865-8C8A-75CF478F1E51}" type="presParOf" srcId="{D2F0BC19-304E-43F3-9A85-991A121CD278}" destId="{C423C611-953E-4DC3-B24D-DA8914CF286C}" srcOrd="0" destOrd="0" presId="urn:microsoft.com/office/officeart/2005/8/layout/vList5"/>
    <dgm:cxn modelId="{97A169FD-86F6-45F5-8129-00623092DE69}" type="presParOf" srcId="{D2F0BC19-304E-43F3-9A85-991A121CD278}" destId="{A36D24EE-7A5C-4BC8-9D4D-8302FFA3C8A5}" srcOrd="1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6ED9B2-E01B-42AE-A8F0-E69FE4BFAFE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1D1130BA-5D09-4FEB-939A-AF31C5B94836}">
      <dgm:prSet/>
      <dgm:spPr/>
      <dgm:t>
        <a:bodyPr/>
        <a:lstStyle/>
        <a:p>
          <a:r>
            <a:rPr lang="es-ES" b="1" dirty="0" smtClean="0">
              <a:solidFill>
                <a:schemeClr val="bg1"/>
              </a:solidFill>
            </a:rPr>
            <a:t>Actualmente:</a:t>
          </a:r>
          <a:endParaRPr lang="es-ES_tradnl" b="1" dirty="0">
            <a:solidFill>
              <a:srgbClr val="FFFF00"/>
            </a:solidFill>
          </a:endParaRPr>
        </a:p>
      </dgm:t>
    </dgm:pt>
    <dgm:pt modelId="{8CFDD470-F7B6-42A6-9AE7-68DB9F280825}" type="parTrans" cxnId="{9CFA9636-F995-4EB0-AE08-B5DF7530DA04}">
      <dgm:prSet/>
      <dgm:spPr/>
      <dgm:t>
        <a:bodyPr/>
        <a:lstStyle/>
        <a:p>
          <a:endParaRPr lang="es-ES_tradnl"/>
        </a:p>
      </dgm:t>
    </dgm:pt>
    <dgm:pt modelId="{03D0ADA4-7935-4CF6-9384-E88979192CCA}" type="sibTrans" cxnId="{9CFA9636-F995-4EB0-AE08-B5DF7530DA04}">
      <dgm:prSet/>
      <dgm:spPr/>
      <dgm:t>
        <a:bodyPr/>
        <a:lstStyle/>
        <a:p>
          <a:endParaRPr lang="es-ES_tradnl"/>
        </a:p>
      </dgm:t>
    </dgm:pt>
    <dgm:pt modelId="{5EAC9DD8-B059-4BF8-98AF-7E19906160DD}">
      <dgm:prSet phldrT="[Texto]" custT="1"/>
      <dgm:spPr/>
      <dgm:t>
        <a:bodyPr/>
        <a:lstStyle/>
        <a:p>
          <a:r>
            <a:rPr lang="es-ES" sz="2800" b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1991</a:t>
          </a:r>
          <a:endParaRPr lang="es-ES_tradnl" sz="2800" b="0" dirty="0">
            <a:latin typeface="Arial" pitchFamily="34" charset="0"/>
            <a:cs typeface="Arial" pitchFamily="34" charset="0"/>
          </a:endParaRPr>
        </a:p>
      </dgm:t>
    </dgm:pt>
    <dgm:pt modelId="{FBE634F8-6488-4A2B-8214-175FF07311D6}" type="parTrans" cxnId="{BF4D65CA-DC0B-4584-A2B9-40C2633F3FEE}">
      <dgm:prSet/>
      <dgm:spPr/>
      <dgm:t>
        <a:bodyPr/>
        <a:lstStyle/>
        <a:p>
          <a:endParaRPr lang="es-ES_tradnl"/>
        </a:p>
      </dgm:t>
    </dgm:pt>
    <dgm:pt modelId="{D166FEB2-D1A8-442F-8D2F-FD263E02B005}" type="sibTrans" cxnId="{BF4D65CA-DC0B-4584-A2B9-40C2633F3FEE}">
      <dgm:prSet/>
      <dgm:spPr/>
      <dgm:t>
        <a:bodyPr/>
        <a:lstStyle/>
        <a:p>
          <a:endParaRPr lang="es-ES_tradnl"/>
        </a:p>
      </dgm:t>
    </dgm:pt>
    <dgm:pt modelId="{B6E008D9-3A99-4DFE-B00A-BFDB91B5D8F8}">
      <dgm:prSet phldrT="[Texto]" custT="1"/>
      <dgm:spPr/>
      <dgm:t>
        <a:bodyPr/>
        <a:lstStyle/>
        <a:p>
          <a:r>
            <a:rPr lang="es-E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un grupo de japoneses compra dicho club que entró en quiebra al poco tiempo.</a:t>
          </a:r>
          <a:endParaRPr lang="es-ES_tradnl" sz="20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4C7BF56-2629-4F1C-A295-F66754FBFAE8}" type="parTrans" cxnId="{E46A256F-7C07-4EBB-B392-A2362F79F5EB}">
      <dgm:prSet/>
      <dgm:spPr/>
      <dgm:t>
        <a:bodyPr/>
        <a:lstStyle/>
        <a:p>
          <a:endParaRPr lang="es-ES_tradnl"/>
        </a:p>
      </dgm:t>
    </dgm:pt>
    <dgm:pt modelId="{B0704DA5-B0A9-4D5E-8E0B-3C9965075D5A}" type="sibTrans" cxnId="{E46A256F-7C07-4EBB-B392-A2362F79F5EB}">
      <dgm:prSet/>
      <dgm:spPr/>
      <dgm:t>
        <a:bodyPr/>
        <a:lstStyle/>
        <a:p>
          <a:endParaRPr lang="es-ES_tradnl"/>
        </a:p>
      </dgm:t>
    </dgm:pt>
    <dgm:pt modelId="{B61EBA77-0EBE-48B3-9798-15742F6C2A08}">
      <dgm:prSet custT="1"/>
      <dgm:spPr/>
      <dgm:t>
        <a:bodyPr/>
        <a:lstStyle/>
        <a:p>
          <a:r>
            <a:rPr lang="es-E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club de campo de Córdoba ha llegado al cupo máximo de acciones (500).  Todo socio es accionista.</a:t>
          </a:r>
          <a:endParaRPr lang="es-ES_tradnl" sz="20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D3EED24-2792-41E6-9193-CA783B7C5E1E}" type="parTrans" cxnId="{EA29D384-18DC-4A87-B15E-1460B9C2B3D5}">
      <dgm:prSet/>
      <dgm:spPr/>
      <dgm:t>
        <a:bodyPr/>
        <a:lstStyle/>
        <a:p>
          <a:endParaRPr lang="es-ES_tradnl"/>
        </a:p>
      </dgm:t>
    </dgm:pt>
    <dgm:pt modelId="{6E37B84A-550F-4AF7-8089-2BF4C917E41D}" type="sibTrans" cxnId="{EA29D384-18DC-4A87-B15E-1460B9C2B3D5}">
      <dgm:prSet/>
      <dgm:spPr/>
      <dgm:t>
        <a:bodyPr/>
        <a:lstStyle/>
        <a:p>
          <a:endParaRPr lang="es-ES_tradnl"/>
        </a:p>
      </dgm:t>
    </dgm:pt>
    <dgm:pt modelId="{0F73F0D3-993E-4EE9-B719-9E15E2D765AF}">
      <dgm:prSet phldrT="[Texto]" custT="1"/>
      <dgm:spPr/>
      <dgm:t>
        <a:bodyPr/>
        <a:lstStyle/>
        <a:p>
          <a:r>
            <a:rPr lang="es-E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fueron los propios socios jugadores los que constituyeron una sociedad con 210 acciones con sucesivas ampliaciones de capital, este club recibió el nombre de “club de campo de Córdoba</a:t>
          </a:r>
          <a:endParaRPr lang="es-ES_tradnl" sz="20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95324BA-6084-4E73-ADFA-01A0F16D8C03}" type="parTrans" cxnId="{6F9B5EDA-2E04-4D52-A28F-4FC1D8AEBAC7}">
      <dgm:prSet/>
      <dgm:spPr/>
      <dgm:t>
        <a:bodyPr/>
        <a:lstStyle/>
        <a:p>
          <a:endParaRPr lang="es-ES_tradnl"/>
        </a:p>
      </dgm:t>
    </dgm:pt>
    <dgm:pt modelId="{59F3BB97-C18B-4D23-B2C4-8D213CD1920C}" type="sibTrans" cxnId="{6F9B5EDA-2E04-4D52-A28F-4FC1D8AEBAC7}">
      <dgm:prSet/>
      <dgm:spPr/>
      <dgm:t>
        <a:bodyPr/>
        <a:lstStyle/>
        <a:p>
          <a:endParaRPr lang="es-ES_tradnl"/>
        </a:p>
      </dgm:t>
    </dgm:pt>
    <dgm:pt modelId="{0EC599F2-BFBA-4F99-90EF-2AA7AC4B00AE}">
      <dgm:prSet phldrT="[Texto]" custT="1"/>
      <dgm:spPr/>
      <dgm:t>
        <a:bodyPr/>
        <a:lstStyle/>
        <a:p>
          <a:r>
            <a:rPr lang="es-ES" sz="2800" b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1996</a:t>
          </a:r>
          <a:endParaRPr lang="es-ES_tradnl" sz="28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DD29785-A867-4078-88AA-910DEB51AAAD}" type="parTrans" cxnId="{1EFBA0C2-8E13-46FF-B58F-B0B5D5B8A623}">
      <dgm:prSet/>
      <dgm:spPr/>
      <dgm:t>
        <a:bodyPr/>
        <a:lstStyle/>
        <a:p>
          <a:endParaRPr lang="es-ES_tradnl"/>
        </a:p>
      </dgm:t>
    </dgm:pt>
    <dgm:pt modelId="{16D863C4-CB65-43F4-A945-58294665C40A}" type="sibTrans" cxnId="{1EFBA0C2-8E13-46FF-B58F-B0B5D5B8A623}">
      <dgm:prSet/>
      <dgm:spPr/>
      <dgm:t>
        <a:bodyPr/>
        <a:lstStyle/>
        <a:p>
          <a:endParaRPr lang="es-ES_tradnl"/>
        </a:p>
      </dgm:t>
    </dgm:pt>
    <dgm:pt modelId="{914005E6-DD86-4D73-AA05-DDFE436A5BD4}" type="pres">
      <dgm:prSet presAssocID="{456ED9B2-E01B-42AE-A8F0-E69FE4BFAF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5F9D8F5D-D28E-4940-9763-1E4095CC5F69}" type="pres">
      <dgm:prSet presAssocID="{5EAC9DD8-B059-4BF8-98AF-7E19906160DD}" presName="linNode" presStyleCnt="0"/>
      <dgm:spPr/>
    </dgm:pt>
    <dgm:pt modelId="{6F471003-A1DB-486F-9A68-483172ED6C31}" type="pres">
      <dgm:prSet presAssocID="{5EAC9DD8-B059-4BF8-98AF-7E19906160DD}" presName="parentText" presStyleLbl="node1" presStyleIdx="0" presStyleCnt="3" custScaleX="68890" custScaleY="29936" custLinFactNeighborX="-1250" custLinFactNeighborY="3331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9C9C5B9-CD84-4CF9-B9C8-B4128A8872B0}" type="pres">
      <dgm:prSet presAssocID="{5EAC9DD8-B059-4BF8-98AF-7E19906160DD}" presName="descendantText" presStyleLbl="alignAccFollowNode1" presStyleIdx="0" presStyleCnt="3" custScaleX="75000" custScaleY="35931" custLinFactNeighborX="11111" custLinFactNeighborY="495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D285C72-6738-4674-875F-ADD6B189E3F1}" type="pres">
      <dgm:prSet presAssocID="{D166FEB2-D1A8-442F-8D2F-FD263E02B005}" presName="sp" presStyleCnt="0"/>
      <dgm:spPr/>
    </dgm:pt>
    <dgm:pt modelId="{D0A2D9D8-EB58-4BB7-8132-E7DE8629DF48}" type="pres">
      <dgm:prSet presAssocID="{0EC599F2-BFBA-4F99-90EF-2AA7AC4B00AE}" presName="linNode" presStyleCnt="0"/>
      <dgm:spPr/>
    </dgm:pt>
    <dgm:pt modelId="{FA67889D-03F2-4B23-9F3E-67FDD868A468}" type="pres">
      <dgm:prSet presAssocID="{0EC599F2-BFBA-4F99-90EF-2AA7AC4B00AE}" presName="parentText" presStyleLbl="node1" presStyleIdx="1" presStyleCnt="3" custScaleX="68890" custScaleY="29027" custLinFactNeighborX="-1250" custLinFactNeighborY="152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9BE49B8-D2AD-4B13-9B46-ED2C5EA14368}" type="pres">
      <dgm:prSet presAssocID="{0EC599F2-BFBA-4F99-90EF-2AA7AC4B00AE}" presName="descendantText" presStyleLbl="alignAccFollowNode1" presStyleIdx="1" presStyleCnt="3" custScaleX="105000" custScaleY="43785" custLinFactNeighborX="11111" custLinFactNeighborY="394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126FC8F-895D-420E-A0EA-B74FE6BFF142}" type="pres">
      <dgm:prSet presAssocID="{16D863C4-CB65-43F4-A945-58294665C40A}" presName="sp" presStyleCnt="0"/>
      <dgm:spPr/>
    </dgm:pt>
    <dgm:pt modelId="{4E87E19A-AFDC-4482-B1E8-9B0F52C2EB34}" type="pres">
      <dgm:prSet presAssocID="{1D1130BA-5D09-4FEB-939A-AF31C5B94836}" presName="linNode" presStyleCnt="0"/>
      <dgm:spPr/>
    </dgm:pt>
    <dgm:pt modelId="{CA10AE4E-E4AD-481A-871C-1BF2EDE91ABE}" type="pres">
      <dgm:prSet presAssocID="{1D1130BA-5D09-4FEB-939A-AF31C5B94836}" presName="parentText" presStyleLbl="node1" presStyleIdx="2" presStyleCnt="3" custScaleX="68890" custScaleY="29647" custLinFactNeighborX="-1250" custLinFactNeighborY="-3806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37ECEDB-F9A1-46D7-94B9-31AE2AF0A0C1}" type="pres">
      <dgm:prSet presAssocID="{1D1130BA-5D09-4FEB-939A-AF31C5B94836}" presName="descendantText" presStyleLbl="alignAccFollowNode1" presStyleIdx="2" presStyleCnt="3" custScaleY="38668" custLinFactNeighborX="13333" custLinFactNeighborY="477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EA29D384-18DC-4A87-B15E-1460B9C2B3D5}" srcId="{1D1130BA-5D09-4FEB-939A-AF31C5B94836}" destId="{B61EBA77-0EBE-48B3-9798-15742F6C2A08}" srcOrd="0" destOrd="0" parTransId="{CD3EED24-2792-41E6-9193-CA783B7C5E1E}" sibTransId="{6E37B84A-550F-4AF7-8089-2BF4C917E41D}"/>
    <dgm:cxn modelId="{CAF8369E-7AA9-4E46-8CE0-E330538C1637}" type="presOf" srcId="{1D1130BA-5D09-4FEB-939A-AF31C5B94836}" destId="{CA10AE4E-E4AD-481A-871C-1BF2EDE91ABE}" srcOrd="0" destOrd="0" presId="urn:microsoft.com/office/officeart/2005/8/layout/vList5"/>
    <dgm:cxn modelId="{91B05F6A-300D-4653-BF41-3B0943883F11}" type="presOf" srcId="{0EC599F2-BFBA-4F99-90EF-2AA7AC4B00AE}" destId="{FA67889D-03F2-4B23-9F3E-67FDD868A468}" srcOrd="0" destOrd="0" presId="urn:microsoft.com/office/officeart/2005/8/layout/vList5"/>
    <dgm:cxn modelId="{E7B3DFCB-F7FE-4EA7-9627-4E430CEE46D8}" type="presOf" srcId="{456ED9B2-E01B-42AE-A8F0-E69FE4BFAFE1}" destId="{914005E6-DD86-4D73-AA05-DDFE436A5BD4}" srcOrd="0" destOrd="0" presId="urn:microsoft.com/office/officeart/2005/8/layout/vList5"/>
    <dgm:cxn modelId="{B50BBFF3-8849-40C5-9805-33C113901EA0}" type="presOf" srcId="{5EAC9DD8-B059-4BF8-98AF-7E19906160DD}" destId="{6F471003-A1DB-486F-9A68-483172ED6C31}" srcOrd="0" destOrd="0" presId="urn:microsoft.com/office/officeart/2005/8/layout/vList5"/>
    <dgm:cxn modelId="{BF4D65CA-DC0B-4584-A2B9-40C2633F3FEE}" srcId="{456ED9B2-E01B-42AE-A8F0-E69FE4BFAFE1}" destId="{5EAC9DD8-B059-4BF8-98AF-7E19906160DD}" srcOrd="0" destOrd="0" parTransId="{FBE634F8-6488-4A2B-8214-175FF07311D6}" sibTransId="{D166FEB2-D1A8-442F-8D2F-FD263E02B005}"/>
    <dgm:cxn modelId="{39596340-076C-417E-89F4-33B3DA3BDB00}" type="presOf" srcId="{B61EBA77-0EBE-48B3-9798-15742F6C2A08}" destId="{437ECEDB-F9A1-46D7-94B9-31AE2AF0A0C1}" srcOrd="0" destOrd="0" presId="urn:microsoft.com/office/officeart/2005/8/layout/vList5"/>
    <dgm:cxn modelId="{196B5D76-6824-47D9-B051-404BC0879C60}" type="presOf" srcId="{0F73F0D3-993E-4EE9-B719-9E15E2D765AF}" destId="{19BE49B8-D2AD-4B13-9B46-ED2C5EA14368}" srcOrd="0" destOrd="0" presId="urn:microsoft.com/office/officeart/2005/8/layout/vList5"/>
    <dgm:cxn modelId="{26FAF057-CE36-4122-8E8F-4B04C00DD1A2}" type="presOf" srcId="{B6E008D9-3A99-4DFE-B00A-BFDB91B5D8F8}" destId="{49C9C5B9-CD84-4CF9-B9C8-B4128A8872B0}" srcOrd="0" destOrd="0" presId="urn:microsoft.com/office/officeart/2005/8/layout/vList5"/>
    <dgm:cxn modelId="{6F9B5EDA-2E04-4D52-A28F-4FC1D8AEBAC7}" srcId="{0EC599F2-BFBA-4F99-90EF-2AA7AC4B00AE}" destId="{0F73F0D3-993E-4EE9-B719-9E15E2D765AF}" srcOrd="0" destOrd="0" parTransId="{295324BA-6084-4E73-ADFA-01A0F16D8C03}" sibTransId="{59F3BB97-C18B-4D23-B2C4-8D213CD1920C}"/>
    <dgm:cxn modelId="{1EFBA0C2-8E13-46FF-B58F-B0B5D5B8A623}" srcId="{456ED9B2-E01B-42AE-A8F0-E69FE4BFAFE1}" destId="{0EC599F2-BFBA-4F99-90EF-2AA7AC4B00AE}" srcOrd="1" destOrd="0" parTransId="{BDD29785-A867-4078-88AA-910DEB51AAAD}" sibTransId="{16D863C4-CB65-43F4-A945-58294665C40A}"/>
    <dgm:cxn modelId="{E46A256F-7C07-4EBB-B392-A2362F79F5EB}" srcId="{5EAC9DD8-B059-4BF8-98AF-7E19906160DD}" destId="{B6E008D9-3A99-4DFE-B00A-BFDB91B5D8F8}" srcOrd="0" destOrd="0" parTransId="{D4C7BF56-2629-4F1C-A295-F66754FBFAE8}" sibTransId="{B0704DA5-B0A9-4D5E-8E0B-3C9965075D5A}"/>
    <dgm:cxn modelId="{9CFA9636-F995-4EB0-AE08-B5DF7530DA04}" srcId="{456ED9B2-E01B-42AE-A8F0-E69FE4BFAFE1}" destId="{1D1130BA-5D09-4FEB-939A-AF31C5B94836}" srcOrd="2" destOrd="0" parTransId="{8CFDD470-F7B6-42A6-9AE7-68DB9F280825}" sibTransId="{03D0ADA4-7935-4CF6-9384-E88979192CCA}"/>
    <dgm:cxn modelId="{D1049645-C3EC-49DA-967B-8ADE7EA33805}" type="presParOf" srcId="{914005E6-DD86-4D73-AA05-DDFE436A5BD4}" destId="{5F9D8F5D-D28E-4940-9763-1E4095CC5F69}" srcOrd="0" destOrd="0" presId="urn:microsoft.com/office/officeart/2005/8/layout/vList5"/>
    <dgm:cxn modelId="{59A196E4-F752-49AA-B185-E9CF6BFFB964}" type="presParOf" srcId="{5F9D8F5D-D28E-4940-9763-1E4095CC5F69}" destId="{6F471003-A1DB-486F-9A68-483172ED6C31}" srcOrd="0" destOrd="0" presId="urn:microsoft.com/office/officeart/2005/8/layout/vList5"/>
    <dgm:cxn modelId="{46A041DE-2812-4A86-BA79-CBAC983DF759}" type="presParOf" srcId="{5F9D8F5D-D28E-4940-9763-1E4095CC5F69}" destId="{49C9C5B9-CD84-4CF9-B9C8-B4128A8872B0}" srcOrd="1" destOrd="0" presId="urn:microsoft.com/office/officeart/2005/8/layout/vList5"/>
    <dgm:cxn modelId="{7AEBE122-B5CB-43F6-A955-DEE10F48C459}" type="presParOf" srcId="{914005E6-DD86-4D73-AA05-DDFE436A5BD4}" destId="{ED285C72-6738-4674-875F-ADD6B189E3F1}" srcOrd="1" destOrd="0" presId="urn:microsoft.com/office/officeart/2005/8/layout/vList5"/>
    <dgm:cxn modelId="{E6F6F79F-8040-4220-AFBE-BEAD6DD3BD51}" type="presParOf" srcId="{914005E6-DD86-4D73-AA05-DDFE436A5BD4}" destId="{D0A2D9D8-EB58-4BB7-8132-E7DE8629DF48}" srcOrd="2" destOrd="0" presId="urn:microsoft.com/office/officeart/2005/8/layout/vList5"/>
    <dgm:cxn modelId="{96DF5525-2F09-4040-B202-525736392B32}" type="presParOf" srcId="{D0A2D9D8-EB58-4BB7-8132-E7DE8629DF48}" destId="{FA67889D-03F2-4B23-9F3E-67FDD868A468}" srcOrd="0" destOrd="0" presId="urn:microsoft.com/office/officeart/2005/8/layout/vList5"/>
    <dgm:cxn modelId="{6FF93176-C3F5-4B92-A7EE-62913837D191}" type="presParOf" srcId="{D0A2D9D8-EB58-4BB7-8132-E7DE8629DF48}" destId="{19BE49B8-D2AD-4B13-9B46-ED2C5EA14368}" srcOrd="1" destOrd="0" presId="urn:microsoft.com/office/officeart/2005/8/layout/vList5"/>
    <dgm:cxn modelId="{163878B7-46B3-4772-BC08-D50F0B93FF90}" type="presParOf" srcId="{914005E6-DD86-4D73-AA05-DDFE436A5BD4}" destId="{9126FC8F-895D-420E-A0EA-B74FE6BFF142}" srcOrd="3" destOrd="0" presId="urn:microsoft.com/office/officeart/2005/8/layout/vList5"/>
    <dgm:cxn modelId="{A8F77205-AA94-4D77-978C-C09D5C3DE3C1}" type="presParOf" srcId="{914005E6-DD86-4D73-AA05-DDFE436A5BD4}" destId="{4E87E19A-AFDC-4482-B1E8-9B0F52C2EB34}" srcOrd="4" destOrd="0" presId="urn:microsoft.com/office/officeart/2005/8/layout/vList5"/>
    <dgm:cxn modelId="{6CAADD67-28B6-40C5-BCBB-9215ECC7A5B4}" type="presParOf" srcId="{4E87E19A-AFDC-4482-B1E8-9B0F52C2EB34}" destId="{CA10AE4E-E4AD-481A-871C-1BF2EDE91ABE}" srcOrd="0" destOrd="0" presId="urn:microsoft.com/office/officeart/2005/8/layout/vList5"/>
    <dgm:cxn modelId="{DDAC6319-B783-471C-AF9D-86A3A8553E3A}" type="presParOf" srcId="{4E87E19A-AFDC-4482-B1E8-9B0F52C2EB34}" destId="{437ECEDB-F9A1-46D7-94B9-31AE2AF0A0C1}" srcOrd="1" destOrd="0" presId="urn:microsoft.com/office/officeart/2005/8/layout/vList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4BDC61-D8D9-4D59-94DB-59F4C337021D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24A70B62-F1E0-48D3-9208-C659D7BE8BEE}">
      <dgm:prSet phldrT="[Texto]"/>
      <dgm:spPr/>
      <dgm:t>
        <a:bodyPr/>
        <a:lstStyle/>
        <a:p>
          <a:r>
            <a:rPr lang="es-ES" dirty="0" smtClean="0"/>
            <a:t>Gerente</a:t>
          </a:r>
          <a:endParaRPr lang="es-ES_tradnl" dirty="0"/>
        </a:p>
      </dgm:t>
    </dgm:pt>
    <dgm:pt modelId="{311AE831-E4D8-4FDD-B11A-6DEF4E12E6D4}" type="parTrans" cxnId="{5CB48EC6-F389-413E-BC8D-9FEB0108C876}">
      <dgm:prSet/>
      <dgm:spPr/>
      <dgm:t>
        <a:bodyPr/>
        <a:lstStyle/>
        <a:p>
          <a:endParaRPr lang="es-ES_tradnl"/>
        </a:p>
      </dgm:t>
    </dgm:pt>
    <dgm:pt modelId="{F12D4138-7DF0-4ACB-B588-3491385B3E72}" type="sibTrans" cxnId="{5CB48EC6-F389-413E-BC8D-9FEB0108C876}">
      <dgm:prSet/>
      <dgm:spPr/>
      <dgm:t>
        <a:bodyPr/>
        <a:lstStyle/>
        <a:p>
          <a:endParaRPr lang="es-ES_tradnl"/>
        </a:p>
      </dgm:t>
    </dgm:pt>
    <dgm:pt modelId="{249FE23A-4014-4855-9525-A883ACCA2D3B}" type="asst">
      <dgm:prSet phldrT="[Texto]"/>
      <dgm:spPr/>
      <dgm:t>
        <a:bodyPr/>
        <a:lstStyle/>
        <a:p>
          <a:r>
            <a:rPr lang="es-ES" dirty="0" smtClean="0"/>
            <a:t>Asesor fiscal</a:t>
          </a:r>
          <a:endParaRPr lang="es-ES_tradnl" dirty="0"/>
        </a:p>
      </dgm:t>
    </dgm:pt>
    <dgm:pt modelId="{6F25DF5F-52C3-4403-A136-906EF342F288}" type="parTrans" cxnId="{16056663-5C68-4699-A0E9-ADEB219F005A}">
      <dgm:prSet/>
      <dgm:spPr/>
      <dgm:t>
        <a:bodyPr/>
        <a:lstStyle/>
        <a:p>
          <a:endParaRPr lang="es-ES_tradnl"/>
        </a:p>
      </dgm:t>
    </dgm:pt>
    <dgm:pt modelId="{92011771-EC4D-41FC-9D4B-8D5D489B083E}" type="sibTrans" cxnId="{16056663-5C68-4699-A0E9-ADEB219F005A}">
      <dgm:prSet/>
      <dgm:spPr/>
      <dgm:t>
        <a:bodyPr/>
        <a:lstStyle/>
        <a:p>
          <a:endParaRPr lang="es-ES_tradnl"/>
        </a:p>
      </dgm:t>
    </dgm:pt>
    <dgm:pt modelId="{4A586CD0-B25C-41B5-A90E-761AC1070570}">
      <dgm:prSet phldrT="[Texto]"/>
      <dgm:spPr/>
      <dgm:t>
        <a:bodyPr/>
        <a:lstStyle/>
        <a:p>
          <a:r>
            <a:rPr lang="es-ES" dirty="0" smtClean="0"/>
            <a:t>Área Administrativa </a:t>
          </a:r>
          <a:endParaRPr lang="es-ES_tradnl" dirty="0"/>
        </a:p>
      </dgm:t>
    </dgm:pt>
    <dgm:pt modelId="{37D5D8AE-C111-48A6-835E-8BD1B5D1D9B5}" type="parTrans" cxnId="{09B494D9-8CE6-4A20-9952-07C416D71757}">
      <dgm:prSet/>
      <dgm:spPr/>
      <dgm:t>
        <a:bodyPr/>
        <a:lstStyle/>
        <a:p>
          <a:endParaRPr lang="es-ES_tradnl"/>
        </a:p>
      </dgm:t>
    </dgm:pt>
    <dgm:pt modelId="{FCBB13B2-CC63-4F6D-AB13-8DAB0777B4A3}" type="sibTrans" cxnId="{09B494D9-8CE6-4A20-9952-07C416D71757}">
      <dgm:prSet/>
      <dgm:spPr/>
      <dgm:t>
        <a:bodyPr/>
        <a:lstStyle/>
        <a:p>
          <a:endParaRPr lang="es-ES_tradnl"/>
        </a:p>
      </dgm:t>
    </dgm:pt>
    <dgm:pt modelId="{2BF4252A-DC67-4449-8957-1BF9C7F493EE}">
      <dgm:prSet phldrT="[Texto]"/>
      <dgm:spPr/>
      <dgm:t>
        <a:bodyPr/>
        <a:lstStyle/>
        <a:p>
          <a:r>
            <a:rPr lang="es-ES" dirty="0" smtClean="0"/>
            <a:t>Área Mantenimiento campo/ jardín</a:t>
          </a:r>
          <a:endParaRPr lang="es-ES_tradnl" dirty="0"/>
        </a:p>
      </dgm:t>
    </dgm:pt>
    <dgm:pt modelId="{ACB62E53-8B3D-4801-AA03-D621E16A8911}" type="parTrans" cxnId="{1DA700EC-4136-4B9C-83B6-EC9A57F64D1C}">
      <dgm:prSet/>
      <dgm:spPr/>
      <dgm:t>
        <a:bodyPr/>
        <a:lstStyle/>
        <a:p>
          <a:endParaRPr lang="es-ES_tradnl"/>
        </a:p>
      </dgm:t>
    </dgm:pt>
    <dgm:pt modelId="{32BA182A-B324-44EE-A8A3-116CA5B587CB}" type="sibTrans" cxnId="{1DA700EC-4136-4B9C-83B6-EC9A57F64D1C}">
      <dgm:prSet/>
      <dgm:spPr/>
      <dgm:t>
        <a:bodyPr/>
        <a:lstStyle/>
        <a:p>
          <a:endParaRPr lang="es-ES_tradnl"/>
        </a:p>
      </dgm:t>
    </dgm:pt>
    <dgm:pt modelId="{4F0A3407-8561-4E3E-A7AE-998E1BF89FF2}">
      <dgm:prSet phldrT="[Texto]"/>
      <dgm:spPr/>
      <dgm:t>
        <a:bodyPr/>
        <a:lstStyle/>
        <a:p>
          <a:r>
            <a:rPr lang="es-ES" dirty="0" smtClean="0"/>
            <a:t>Área Mantenimiento y  servicio casa/club</a:t>
          </a:r>
          <a:endParaRPr lang="es-ES_tradnl" dirty="0"/>
        </a:p>
      </dgm:t>
    </dgm:pt>
    <dgm:pt modelId="{F542B40D-5A4E-4C42-979A-5DCE0EF67632}" type="sibTrans" cxnId="{BD237C68-0DD0-452C-8CF4-D3F8F37EA788}">
      <dgm:prSet/>
      <dgm:spPr/>
      <dgm:t>
        <a:bodyPr/>
        <a:lstStyle/>
        <a:p>
          <a:endParaRPr lang="es-ES_tradnl"/>
        </a:p>
      </dgm:t>
    </dgm:pt>
    <dgm:pt modelId="{EFB288B3-4447-497D-9D65-93F8E4D98C41}" type="parTrans" cxnId="{BD237C68-0DD0-452C-8CF4-D3F8F37EA788}">
      <dgm:prSet/>
      <dgm:spPr/>
      <dgm:t>
        <a:bodyPr/>
        <a:lstStyle/>
        <a:p>
          <a:endParaRPr lang="es-ES_tradnl"/>
        </a:p>
      </dgm:t>
    </dgm:pt>
    <dgm:pt modelId="{3EA5CAF7-2988-425B-9EE1-C6D1F513CF47}">
      <dgm:prSet phldrT="[Texto]"/>
      <dgm:spPr/>
      <dgm:t>
        <a:bodyPr/>
        <a:lstStyle/>
        <a:p>
          <a:r>
            <a:rPr lang="es-ES" dirty="0" smtClean="0"/>
            <a:t>Jefe administrativo </a:t>
          </a:r>
          <a:endParaRPr lang="es-ES_tradnl" dirty="0"/>
        </a:p>
      </dgm:t>
    </dgm:pt>
    <dgm:pt modelId="{190BEF2D-60A1-4A5C-BA59-71CB2A75C1B5}" type="parTrans" cxnId="{C00290CC-7326-4DFF-9124-D917D4C1EA18}">
      <dgm:prSet/>
      <dgm:spPr/>
      <dgm:t>
        <a:bodyPr/>
        <a:lstStyle/>
        <a:p>
          <a:endParaRPr lang="es-ES_tradnl"/>
        </a:p>
      </dgm:t>
    </dgm:pt>
    <dgm:pt modelId="{00E6F55A-354C-4375-8B03-CA9A93E84D41}" type="sibTrans" cxnId="{C00290CC-7326-4DFF-9124-D917D4C1EA18}">
      <dgm:prSet/>
      <dgm:spPr/>
      <dgm:t>
        <a:bodyPr/>
        <a:lstStyle/>
        <a:p>
          <a:endParaRPr lang="es-ES_tradnl"/>
        </a:p>
      </dgm:t>
    </dgm:pt>
    <dgm:pt modelId="{D70350AA-4FDD-4DFA-892F-B60662151D4F}">
      <dgm:prSet phldrT="[Texto]"/>
      <dgm:spPr/>
      <dgm:t>
        <a:bodyPr/>
        <a:lstStyle/>
        <a:p>
          <a:r>
            <a:rPr lang="es-ES" dirty="0" smtClean="0"/>
            <a:t>Administrativos </a:t>
          </a:r>
          <a:endParaRPr lang="es-ES_tradnl" dirty="0"/>
        </a:p>
      </dgm:t>
    </dgm:pt>
    <dgm:pt modelId="{AC6F08DE-2C91-4360-BE5B-06F2E1E89F2E}" type="parTrans" cxnId="{F6AD93E7-6A4A-4C2F-9DE7-7C12D6539CCC}">
      <dgm:prSet/>
      <dgm:spPr/>
      <dgm:t>
        <a:bodyPr/>
        <a:lstStyle/>
        <a:p>
          <a:endParaRPr lang="es-ES_tradnl"/>
        </a:p>
      </dgm:t>
    </dgm:pt>
    <dgm:pt modelId="{0AE10FB6-AFAA-4C13-B373-B594C0266833}" type="sibTrans" cxnId="{F6AD93E7-6A4A-4C2F-9DE7-7C12D6539CCC}">
      <dgm:prSet/>
      <dgm:spPr/>
      <dgm:t>
        <a:bodyPr/>
        <a:lstStyle/>
        <a:p>
          <a:endParaRPr lang="es-ES_tradnl"/>
        </a:p>
      </dgm:t>
    </dgm:pt>
    <dgm:pt modelId="{234E1F9B-A1BB-47A3-B9D3-2C9A13676E11}">
      <dgm:prSet phldrT="[Texto]"/>
      <dgm:spPr/>
      <dgm:t>
        <a:bodyPr/>
        <a:lstStyle/>
        <a:p>
          <a:r>
            <a:rPr lang="es-ES" dirty="0" smtClean="0"/>
            <a:t>Niñeras </a:t>
          </a:r>
          <a:endParaRPr lang="es-ES_tradnl" dirty="0"/>
        </a:p>
      </dgm:t>
    </dgm:pt>
    <dgm:pt modelId="{4F96F5E8-A170-4483-AF30-21F15D01ADA8}" type="parTrans" cxnId="{5872D995-5DAE-4DFA-B93F-95DA19DDD2C1}">
      <dgm:prSet/>
      <dgm:spPr/>
      <dgm:t>
        <a:bodyPr/>
        <a:lstStyle/>
        <a:p>
          <a:endParaRPr lang="es-ES_tradnl"/>
        </a:p>
      </dgm:t>
    </dgm:pt>
    <dgm:pt modelId="{AC50FC70-FFCA-4BBE-81AE-FE62CBB9A4CC}" type="sibTrans" cxnId="{5872D995-5DAE-4DFA-B93F-95DA19DDD2C1}">
      <dgm:prSet/>
      <dgm:spPr/>
      <dgm:t>
        <a:bodyPr/>
        <a:lstStyle/>
        <a:p>
          <a:endParaRPr lang="es-ES_tradnl"/>
        </a:p>
      </dgm:t>
    </dgm:pt>
    <dgm:pt modelId="{0E00EA07-BEFD-4150-BC25-225628C21CA6}">
      <dgm:prSet phldrT="[Texto]"/>
      <dgm:spPr/>
      <dgm:t>
        <a:bodyPr/>
        <a:lstStyle/>
        <a:p>
          <a:r>
            <a:rPr lang="es-ES" dirty="0" smtClean="0"/>
            <a:t>Guarda  de seguridad </a:t>
          </a:r>
          <a:endParaRPr lang="es-ES_tradnl" dirty="0"/>
        </a:p>
      </dgm:t>
    </dgm:pt>
    <dgm:pt modelId="{695B069B-C5AE-4559-A791-4CB0435EE5EC}" type="parTrans" cxnId="{38D6EB4E-D26B-4004-8595-9EC94EE34C92}">
      <dgm:prSet/>
      <dgm:spPr/>
      <dgm:t>
        <a:bodyPr/>
        <a:lstStyle/>
        <a:p>
          <a:endParaRPr lang="es-ES_tradnl"/>
        </a:p>
      </dgm:t>
    </dgm:pt>
    <dgm:pt modelId="{4DC6FCE0-6AD2-4209-85F7-868D670E1245}" type="sibTrans" cxnId="{38D6EB4E-D26B-4004-8595-9EC94EE34C92}">
      <dgm:prSet/>
      <dgm:spPr/>
      <dgm:t>
        <a:bodyPr/>
        <a:lstStyle/>
        <a:p>
          <a:endParaRPr lang="es-ES_tradnl"/>
        </a:p>
      </dgm:t>
    </dgm:pt>
    <dgm:pt modelId="{85268CFF-60EF-4064-A580-A5EB8BE003D2}">
      <dgm:prSet phldrT="[Texto]"/>
      <dgm:spPr/>
      <dgm:t>
        <a:bodyPr/>
        <a:lstStyle/>
        <a:p>
          <a:r>
            <a:rPr lang="es-ES" dirty="0" smtClean="0"/>
            <a:t>Servicio de repostería</a:t>
          </a:r>
          <a:endParaRPr lang="es-ES_tradnl" dirty="0"/>
        </a:p>
      </dgm:t>
    </dgm:pt>
    <dgm:pt modelId="{51D09D04-2B6F-4C5A-A61A-568D66265ABB}" type="parTrans" cxnId="{C28BA75B-4B07-493A-AF56-96AF0C0BD0FD}">
      <dgm:prSet/>
      <dgm:spPr/>
      <dgm:t>
        <a:bodyPr/>
        <a:lstStyle/>
        <a:p>
          <a:endParaRPr lang="es-ES_tradnl"/>
        </a:p>
      </dgm:t>
    </dgm:pt>
    <dgm:pt modelId="{432213D6-9DCA-48FD-99AA-98B8F4A25645}" type="sibTrans" cxnId="{C28BA75B-4B07-493A-AF56-96AF0C0BD0FD}">
      <dgm:prSet/>
      <dgm:spPr/>
      <dgm:t>
        <a:bodyPr/>
        <a:lstStyle/>
        <a:p>
          <a:endParaRPr lang="es-ES_tradnl"/>
        </a:p>
      </dgm:t>
    </dgm:pt>
    <dgm:pt modelId="{CBEC13FF-55DE-4AD7-A792-7BA2E1E747E2}">
      <dgm:prSet phldrT="[Texto]"/>
      <dgm:spPr/>
      <dgm:t>
        <a:bodyPr/>
        <a:lstStyle/>
        <a:p>
          <a:r>
            <a:rPr lang="es-ES" dirty="0" smtClean="0"/>
            <a:t>Servicio de limpieza</a:t>
          </a:r>
          <a:endParaRPr lang="es-ES_tradnl" dirty="0"/>
        </a:p>
      </dgm:t>
    </dgm:pt>
    <dgm:pt modelId="{01114EC2-A442-42DB-A54F-51AC5F14866C}" type="parTrans" cxnId="{659E6B1A-83CE-4B40-B783-968EE9C55FCD}">
      <dgm:prSet/>
      <dgm:spPr/>
      <dgm:t>
        <a:bodyPr/>
        <a:lstStyle/>
        <a:p>
          <a:endParaRPr lang="es-ES_tradnl"/>
        </a:p>
      </dgm:t>
    </dgm:pt>
    <dgm:pt modelId="{79758AFB-7C78-4342-AFE3-6144B2EA6D98}" type="sibTrans" cxnId="{659E6B1A-83CE-4B40-B783-968EE9C55FCD}">
      <dgm:prSet/>
      <dgm:spPr/>
      <dgm:t>
        <a:bodyPr/>
        <a:lstStyle/>
        <a:p>
          <a:endParaRPr lang="es-ES_tradnl"/>
        </a:p>
      </dgm:t>
    </dgm:pt>
    <dgm:pt modelId="{0D4B0191-F059-4CB7-8683-6EC63AFE2BCB}">
      <dgm:prSet phldrT="[Texto]"/>
      <dgm:spPr/>
      <dgm:t>
        <a:bodyPr/>
        <a:lstStyle/>
        <a:p>
          <a:endParaRPr lang="es-ES_tradnl" dirty="0"/>
        </a:p>
      </dgm:t>
    </dgm:pt>
    <dgm:pt modelId="{B119D3D9-63EC-4101-8C73-95F8ABF4FA19}" type="parTrans" cxnId="{10E4D2D3-4676-4751-B093-9E3F1F5AA79B}">
      <dgm:prSet/>
      <dgm:spPr/>
      <dgm:t>
        <a:bodyPr/>
        <a:lstStyle/>
        <a:p>
          <a:endParaRPr lang="es-ES_tradnl"/>
        </a:p>
      </dgm:t>
    </dgm:pt>
    <dgm:pt modelId="{B6AFA706-A17A-420C-B08D-170C761B474A}" type="sibTrans" cxnId="{10E4D2D3-4676-4751-B093-9E3F1F5AA79B}">
      <dgm:prSet/>
      <dgm:spPr/>
      <dgm:t>
        <a:bodyPr/>
        <a:lstStyle/>
        <a:p>
          <a:endParaRPr lang="es-ES_tradnl"/>
        </a:p>
      </dgm:t>
    </dgm:pt>
    <dgm:pt modelId="{99D64C58-DEB7-497A-A157-81C8862690CB}">
      <dgm:prSet phldrT="[Texto]"/>
      <dgm:spPr/>
      <dgm:t>
        <a:bodyPr/>
        <a:lstStyle/>
        <a:p>
          <a:r>
            <a:rPr lang="es-ES" dirty="0" err="1" smtClean="0"/>
            <a:t>Greenkeeper</a:t>
          </a:r>
          <a:r>
            <a:rPr lang="es-ES" dirty="0" smtClean="0"/>
            <a:t> </a:t>
          </a:r>
          <a:endParaRPr lang="es-ES_tradnl" dirty="0"/>
        </a:p>
      </dgm:t>
    </dgm:pt>
    <dgm:pt modelId="{8D460F55-8343-4785-9477-1F8BDDC94DAF}" type="parTrans" cxnId="{BAEE0781-75EB-456D-A9E1-ABB6AED6F83E}">
      <dgm:prSet/>
      <dgm:spPr/>
      <dgm:t>
        <a:bodyPr/>
        <a:lstStyle/>
        <a:p>
          <a:endParaRPr lang="es-ES_tradnl"/>
        </a:p>
      </dgm:t>
    </dgm:pt>
    <dgm:pt modelId="{6C46B0DE-3E2F-4329-8CCF-926FFDEC8666}" type="sibTrans" cxnId="{BAEE0781-75EB-456D-A9E1-ABB6AED6F83E}">
      <dgm:prSet/>
      <dgm:spPr/>
      <dgm:t>
        <a:bodyPr/>
        <a:lstStyle/>
        <a:p>
          <a:endParaRPr lang="es-ES_tradnl"/>
        </a:p>
      </dgm:t>
    </dgm:pt>
    <dgm:pt modelId="{E5168545-66F5-4B50-AFDB-F2AB5D0C4F42}">
      <dgm:prSet phldrT="[Texto]"/>
      <dgm:spPr/>
      <dgm:t>
        <a:bodyPr/>
        <a:lstStyle/>
        <a:p>
          <a:r>
            <a:rPr lang="es-ES" dirty="0" smtClean="0"/>
            <a:t>Jardineros </a:t>
          </a:r>
          <a:endParaRPr lang="es-ES_tradnl" dirty="0"/>
        </a:p>
      </dgm:t>
    </dgm:pt>
    <dgm:pt modelId="{E3DA36F1-0190-4902-8779-2FBBC38069FF}" type="parTrans" cxnId="{1B821D7C-30EE-4841-9BBF-A5755B438E18}">
      <dgm:prSet/>
      <dgm:spPr/>
      <dgm:t>
        <a:bodyPr/>
        <a:lstStyle/>
        <a:p>
          <a:endParaRPr lang="es-ES_tradnl"/>
        </a:p>
      </dgm:t>
    </dgm:pt>
    <dgm:pt modelId="{45C65920-EACB-47D1-A57A-262BD6C255C6}" type="sibTrans" cxnId="{1B821D7C-30EE-4841-9BBF-A5755B438E18}">
      <dgm:prSet/>
      <dgm:spPr/>
      <dgm:t>
        <a:bodyPr/>
        <a:lstStyle/>
        <a:p>
          <a:endParaRPr lang="es-ES_tradnl"/>
        </a:p>
      </dgm:t>
    </dgm:pt>
    <dgm:pt modelId="{E48C0CEE-E094-449E-B493-EC5492F7331D}">
      <dgm:prSet phldrT="[Texto]"/>
      <dgm:spPr/>
      <dgm:t>
        <a:bodyPr/>
        <a:lstStyle/>
        <a:p>
          <a:endParaRPr lang="es-ES_tradnl" dirty="0"/>
        </a:p>
      </dgm:t>
    </dgm:pt>
    <dgm:pt modelId="{1DFC2852-8613-4C1B-85E9-701F2FFF56B0}" type="sibTrans" cxnId="{5CC155AC-23CF-499E-ADB3-D5076026E835}">
      <dgm:prSet/>
      <dgm:spPr/>
      <dgm:t>
        <a:bodyPr/>
        <a:lstStyle/>
        <a:p>
          <a:endParaRPr lang="es-ES_tradnl"/>
        </a:p>
      </dgm:t>
    </dgm:pt>
    <dgm:pt modelId="{ADF7415B-ACD0-4429-9050-C44DE25D570D}" type="parTrans" cxnId="{5CC155AC-23CF-499E-ADB3-D5076026E835}">
      <dgm:prSet/>
      <dgm:spPr/>
      <dgm:t>
        <a:bodyPr/>
        <a:lstStyle/>
        <a:p>
          <a:endParaRPr lang="es-ES_tradnl"/>
        </a:p>
      </dgm:t>
    </dgm:pt>
    <dgm:pt modelId="{082041B7-0576-46E3-9B3C-67C74D9E3407}" type="pres">
      <dgm:prSet presAssocID="{B34BDC61-D8D9-4D59-94DB-59F4C337021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9957D2F7-F727-43D4-B47B-4C35F81C9E87}" type="pres">
      <dgm:prSet presAssocID="{24A70B62-F1E0-48D3-9208-C659D7BE8BEE}" presName="hierRoot1" presStyleCnt="0">
        <dgm:presLayoutVars>
          <dgm:hierBranch val="init"/>
        </dgm:presLayoutVars>
      </dgm:prSet>
      <dgm:spPr/>
    </dgm:pt>
    <dgm:pt modelId="{F1CAAA20-B115-406C-BA46-BC4130211F06}" type="pres">
      <dgm:prSet presAssocID="{24A70B62-F1E0-48D3-9208-C659D7BE8BEE}" presName="rootComposite1" presStyleCnt="0"/>
      <dgm:spPr/>
    </dgm:pt>
    <dgm:pt modelId="{8460067D-6DAF-491A-887D-2D7EA0E5F02D}" type="pres">
      <dgm:prSet presAssocID="{24A70B62-F1E0-48D3-9208-C659D7BE8BEE}" presName="rootText1" presStyleLbl="node0" presStyleIdx="0" presStyleCnt="1" custScaleY="62033" custLinFactNeighborX="12724" custLinFactNeighborY="2979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F41582A6-4414-4D93-8E27-7F8E6277F8A9}" type="pres">
      <dgm:prSet presAssocID="{24A70B62-F1E0-48D3-9208-C659D7BE8BEE}" presName="rootConnector1" presStyleLbl="node1" presStyleIdx="0" presStyleCnt="0"/>
      <dgm:spPr/>
      <dgm:t>
        <a:bodyPr/>
        <a:lstStyle/>
        <a:p>
          <a:endParaRPr lang="es-ES_tradnl"/>
        </a:p>
      </dgm:t>
    </dgm:pt>
    <dgm:pt modelId="{E04159B9-AB25-4352-919C-17D997F75E46}" type="pres">
      <dgm:prSet presAssocID="{24A70B62-F1E0-48D3-9208-C659D7BE8BEE}" presName="hierChild2" presStyleCnt="0"/>
      <dgm:spPr/>
    </dgm:pt>
    <dgm:pt modelId="{7C5A9717-F49F-47B8-8BFB-3A971B381E95}" type="pres">
      <dgm:prSet presAssocID="{37D5D8AE-C111-48A6-835E-8BD1B5D1D9B5}" presName="Name37" presStyleLbl="parChTrans1D2" presStyleIdx="0" presStyleCnt="4"/>
      <dgm:spPr/>
      <dgm:t>
        <a:bodyPr/>
        <a:lstStyle/>
        <a:p>
          <a:endParaRPr lang="es-ES_tradnl"/>
        </a:p>
      </dgm:t>
    </dgm:pt>
    <dgm:pt modelId="{606B5C38-07B2-4176-B690-42B676AD5EC2}" type="pres">
      <dgm:prSet presAssocID="{4A586CD0-B25C-41B5-A90E-761AC1070570}" presName="hierRoot2" presStyleCnt="0">
        <dgm:presLayoutVars>
          <dgm:hierBranch val="init"/>
        </dgm:presLayoutVars>
      </dgm:prSet>
      <dgm:spPr/>
    </dgm:pt>
    <dgm:pt modelId="{10B827C2-6054-481E-A3D0-3DCBD9281A84}" type="pres">
      <dgm:prSet presAssocID="{4A586CD0-B25C-41B5-A90E-761AC1070570}" presName="rootComposite" presStyleCnt="0"/>
      <dgm:spPr/>
    </dgm:pt>
    <dgm:pt modelId="{2A0904B5-C0C4-41A8-94D2-D7B461E83B01}" type="pres">
      <dgm:prSet presAssocID="{4A586CD0-B25C-41B5-A90E-761AC1070570}" presName="rootText" presStyleLbl="node2" presStyleIdx="0" presStyleCnt="3" custScaleX="69274" custScaleY="75149" custLinFactX="-38954" custLinFactNeighborX="-100000" custLinFactNeighborY="-37309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BEC47C1-602A-4F30-8889-09ED9DFDF129}" type="pres">
      <dgm:prSet presAssocID="{4A586CD0-B25C-41B5-A90E-761AC1070570}" presName="rootConnector" presStyleLbl="node2" presStyleIdx="0" presStyleCnt="3"/>
      <dgm:spPr/>
      <dgm:t>
        <a:bodyPr/>
        <a:lstStyle/>
        <a:p>
          <a:endParaRPr lang="es-ES_tradnl"/>
        </a:p>
      </dgm:t>
    </dgm:pt>
    <dgm:pt modelId="{796365C2-F487-476A-B086-502D04E72605}" type="pres">
      <dgm:prSet presAssocID="{4A586CD0-B25C-41B5-A90E-761AC1070570}" presName="hierChild4" presStyleCnt="0"/>
      <dgm:spPr/>
    </dgm:pt>
    <dgm:pt modelId="{DD582A8F-3D9F-4C7D-B1F1-719504EA6580}" type="pres">
      <dgm:prSet presAssocID="{AC6F08DE-2C91-4360-BE5B-06F2E1E89F2E}" presName="Name37" presStyleLbl="parChTrans1D3" presStyleIdx="0" presStyleCnt="10"/>
      <dgm:spPr/>
      <dgm:t>
        <a:bodyPr/>
        <a:lstStyle/>
        <a:p>
          <a:endParaRPr lang="es-ES_tradnl"/>
        </a:p>
      </dgm:t>
    </dgm:pt>
    <dgm:pt modelId="{477E76F9-B4DB-4CA6-B943-360862FD348C}" type="pres">
      <dgm:prSet presAssocID="{D70350AA-4FDD-4DFA-892F-B60662151D4F}" presName="hierRoot2" presStyleCnt="0">
        <dgm:presLayoutVars>
          <dgm:hierBranch val="init"/>
        </dgm:presLayoutVars>
      </dgm:prSet>
      <dgm:spPr/>
    </dgm:pt>
    <dgm:pt modelId="{69C8D031-722E-4371-A86C-2AE50CF93AD1}" type="pres">
      <dgm:prSet presAssocID="{D70350AA-4FDD-4DFA-892F-B60662151D4F}" presName="rootComposite" presStyleCnt="0"/>
      <dgm:spPr/>
    </dgm:pt>
    <dgm:pt modelId="{DCCD6310-A64D-43ED-9F9D-C7E4BBBC3BE8}" type="pres">
      <dgm:prSet presAssocID="{D70350AA-4FDD-4DFA-892F-B60662151D4F}" presName="rootText" presStyleLbl="node3" presStyleIdx="0" presStyleCnt="10" custScaleX="69130" custScaleY="69250" custLinFactX="-31422" custLinFactNeighborX="-100000" custLinFactNeighborY="459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8E080F5-F043-45F2-9A95-AB3CF8496A37}" type="pres">
      <dgm:prSet presAssocID="{D70350AA-4FDD-4DFA-892F-B60662151D4F}" presName="rootConnector" presStyleLbl="node3" presStyleIdx="0" presStyleCnt="10"/>
      <dgm:spPr/>
      <dgm:t>
        <a:bodyPr/>
        <a:lstStyle/>
        <a:p>
          <a:endParaRPr lang="es-ES_tradnl"/>
        </a:p>
      </dgm:t>
    </dgm:pt>
    <dgm:pt modelId="{BE4BF49D-B0C2-43F3-8AAC-9985CFB4F9C1}" type="pres">
      <dgm:prSet presAssocID="{D70350AA-4FDD-4DFA-892F-B60662151D4F}" presName="hierChild4" presStyleCnt="0"/>
      <dgm:spPr/>
    </dgm:pt>
    <dgm:pt modelId="{AFDBD073-D1C4-4A09-893C-1D81D9572642}" type="pres">
      <dgm:prSet presAssocID="{D70350AA-4FDD-4DFA-892F-B60662151D4F}" presName="hierChild5" presStyleCnt="0"/>
      <dgm:spPr/>
    </dgm:pt>
    <dgm:pt modelId="{28998009-49F1-44B4-BC73-C76F5DBA5BD6}" type="pres">
      <dgm:prSet presAssocID="{190BEF2D-60A1-4A5C-BA59-71CB2A75C1B5}" presName="Name37" presStyleLbl="parChTrans1D3" presStyleIdx="1" presStyleCnt="10"/>
      <dgm:spPr/>
      <dgm:t>
        <a:bodyPr/>
        <a:lstStyle/>
        <a:p>
          <a:endParaRPr lang="es-ES_tradnl"/>
        </a:p>
      </dgm:t>
    </dgm:pt>
    <dgm:pt modelId="{617AD2D2-0EF3-4E15-B0E8-5279EA64D33D}" type="pres">
      <dgm:prSet presAssocID="{3EA5CAF7-2988-425B-9EE1-C6D1F513CF47}" presName="hierRoot2" presStyleCnt="0">
        <dgm:presLayoutVars>
          <dgm:hierBranch val="init"/>
        </dgm:presLayoutVars>
      </dgm:prSet>
      <dgm:spPr/>
    </dgm:pt>
    <dgm:pt modelId="{C363C445-A3C7-4EF2-9D36-DD70E04E4AF7}" type="pres">
      <dgm:prSet presAssocID="{3EA5CAF7-2988-425B-9EE1-C6D1F513CF47}" presName="rootComposite" presStyleCnt="0"/>
      <dgm:spPr/>
    </dgm:pt>
    <dgm:pt modelId="{AA4B210F-B8D4-421C-BEF0-C4332040BF62}" type="pres">
      <dgm:prSet presAssocID="{3EA5CAF7-2988-425B-9EE1-C6D1F513CF47}" presName="rootText" presStyleLbl="node3" presStyleIdx="1" presStyleCnt="10" custScaleX="65024" custScaleY="75946" custLinFactX="-31422" custLinFactNeighborX="-100000" custLinFactNeighborY="72272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3F595C83-504D-4704-8EE8-EF8A7CDB66A4}" type="pres">
      <dgm:prSet presAssocID="{3EA5CAF7-2988-425B-9EE1-C6D1F513CF47}" presName="rootConnector" presStyleLbl="node3" presStyleIdx="1" presStyleCnt="10"/>
      <dgm:spPr/>
      <dgm:t>
        <a:bodyPr/>
        <a:lstStyle/>
        <a:p>
          <a:endParaRPr lang="es-ES_tradnl"/>
        </a:p>
      </dgm:t>
    </dgm:pt>
    <dgm:pt modelId="{3D06F868-22BF-4CF6-B47C-FCCB56D0BCCD}" type="pres">
      <dgm:prSet presAssocID="{3EA5CAF7-2988-425B-9EE1-C6D1F513CF47}" presName="hierChild4" presStyleCnt="0"/>
      <dgm:spPr/>
    </dgm:pt>
    <dgm:pt modelId="{60D5B5A2-D1F6-4FC4-A9FC-A50345D24786}" type="pres">
      <dgm:prSet presAssocID="{3EA5CAF7-2988-425B-9EE1-C6D1F513CF47}" presName="hierChild5" presStyleCnt="0"/>
      <dgm:spPr/>
    </dgm:pt>
    <dgm:pt modelId="{95F944D0-6682-4ACD-B349-885D64ADECE8}" type="pres">
      <dgm:prSet presAssocID="{4A586CD0-B25C-41B5-A90E-761AC1070570}" presName="hierChild5" presStyleCnt="0"/>
      <dgm:spPr/>
    </dgm:pt>
    <dgm:pt modelId="{E01C733E-3744-475F-B5A5-0317D7DAEF36}" type="pres">
      <dgm:prSet presAssocID="{EFB288B3-4447-497D-9D65-93F8E4D98C41}" presName="Name37" presStyleLbl="parChTrans1D2" presStyleIdx="1" presStyleCnt="4"/>
      <dgm:spPr/>
      <dgm:t>
        <a:bodyPr/>
        <a:lstStyle/>
        <a:p>
          <a:endParaRPr lang="es-ES_tradnl"/>
        </a:p>
      </dgm:t>
    </dgm:pt>
    <dgm:pt modelId="{F27D7B32-F142-4648-807C-E8A21B34A711}" type="pres">
      <dgm:prSet presAssocID="{4F0A3407-8561-4E3E-A7AE-998E1BF89FF2}" presName="hierRoot2" presStyleCnt="0">
        <dgm:presLayoutVars>
          <dgm:hierBranch val="init"/>
        </dgm:presLayoutVars>
      </dgm:prSet>
      <dgm:spPr/>
    </dgm:pt>
    <dgm:pt modelId="{5C44D7C2-521E-4102-ABE5-E4832D705B41}" type="pres">
      <dgm:prSet presAssocID="{4F0A3407-8561-4E3E-A7AE-998E1BF89FF2}" presName="rootComposite" presStyleCnt="0"/>
      <dgm:spPr/>
    </dgm:pt>
    <dgm:pt modelId="{A852F488-7379-4614-9534-3663A45C97E8}" type="pres">
      <dgm:prSet presAssocID="{4F0A3407-8561-4E3E-A7AE-998E1BF89FF2}" presName="rootText" presStyleLbl="node2" presStyleIdx="1" presStyleCnt="3" custScaleX="84807" custScaleY="100447" custLinFactNeighborX="29227" custLinFactNeighborY="-17428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85814CC2-56DD-470D-87DC-B47B8836892A}" type="pres">
      <dgm:prSet presAssocID="{4F0A3407-8561-4E3E-A7AE-998E1BF89FF2}" presName="rootConnector" presStyleLbl="node2" presStyleIdx="1" presStyleCnt="3"/>
      <dgm:spPr/>
      <dgm:t>
        <a:bodyPr/>
        <a:lstStyle/>
        <a:p>
          <a:endParaRPr lang="es-ES_tradnl"/>
        </a:p>
      </dgm:t>
    </dgm:pt>
    <dgm:pt modelId="{F9E6A21F-633B-4FEE-834B-64FF4C0A2690}" type="pres">
      <dgm:prSet presAssocID="{4F0A3407-8561-4E3E-A7AE-998E1BF89FF2}" presName="hierChild4" presStyleCnt="0"/>
      <dgm:spPr/>
    </dgm:pt>
    <dgm:pt modelId="{5E3CCED9-3C17-4697-A3CB-3B801904D9A4}" type="pres">
      <dgm:prSet presAssocID="{ADF7415B-ACD0-4429-9050-C44DE25D570D}" presName="Name37" presStyleLbl="parChTrans1D3" presStyleIdx="2" presStyleCnt="10"/>
      <dgm:spPr/>
      <dgm:t>
        <a:bodyPr/>
        <a:lstStyle/>
        <a:p>
          <a:endParaRPr lang="es-ES_tradnl"/>
        </a:p>
      </dgm:t>
    </dgm:pt>
    <dgm:pt modelId="{44EB3E52-F971-4C62-8B29-77C839EE7F20}" type="pres">
      <dgm:prSet presAssocID="{E48C0CEE-E094-449E-B493-EC5492F7331D}" presName="hierRoot2" presStyleCnt="0">
        <dgm:presLayoutVars>
          <dgm:hierBranch val="init"/>
        </dgm:presLayoutVars>
      </dgm:prSet>
      <dgm:spPr/>
    </dgm:pt>
    <dgm:pt modelId="{6C66306D-224A-4631-8254-11687D4737BF}" type="pres">
      <dgm:prSet presAssocID="{E48C0CEE-E094-449E-B493-EC5492F7331D}" presName="rootComposite" presStyleCnt="0"/>
      <dgm:spPr/>
    </dgm:pt>
    <dgm:pt modelId="{510935F7-01FF-42E1-8B0C-D7EA6572495A}" type="pres">
      <dgm:prSet presAssocID="{E48C0CEE-E094-449E-B493-EC5492F7331D}" presName="rootText" presStyleLbl="node3" presStyleIdx="2" presStyleCnt="10" custLinFactX="-22701" custLinFactNeighborX="-100000" custLinFactNeighborY="93776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35D14A5D-3148-4353-BE00-5213CD764FAA}" type="pres">
      <dgm:prSet presAssocID="{E48C0CEE-E094-449E-B493-EC5492F7331D}" presName="rootConnector" presStyleLbl="node3" presStyleIdx="2" presStyleCnt="10"/>
      <dgm:spPr/>
      <dgm:t>
        <a:bodyPr/>
        <a:lstStyle/>
        <a:p>
          <a:endParaRPr lang="es-ES_tradnl"/>
        </a:p>
      </dgm:t>
    </dgm:pt>
    <dgm:pt modelId="{A5F56D15-CCB2-4991-87BF-51DFE9F9CBFC}" type="pres">
      <dgm:prSet presAssocID="{E48C0CEE-E094-449E-B493-EC5492F7331D}" presName="hierChild4" presStyleCnt="0"/>
      <dgm:spPr/>
    </dgm:pt>
    <dgm:pt modelId="{D5BF45B8-3492-4116-803B-C52389D22617}" type="pres">
      <dgm:prSet presAssocID="{E48C0CEE-E094-449E-B493-EC5492F7331D}" presName="hierChild5" presStyleCnt="0"/>
      <dgm:spPr/>
    </dgm:pt>
    <dgm:pt modelId="{4080734B-D6CB-44D3-932F-1F5A88E0BDFC}" type="pres">
      <dgm:prSet presAssocID="{695B069B-C5AE-4559-A791-4CB0435EE5EC}" presName="Name37" presStyleLbl="parChTrans1D3" presStyleIdx="3" presStyleCnt="10"/>
      <dgm:spPr/>
      <dgm:t>
        <a:bodyPr/>
        <a:lstStyle/>
        <a:p>
          <a:endParaRPr lang="es-ES_tradnl"/>
        </a:p>
      </dgm:t>
    </dgm:pt>
    <dgm:pt modelId="{5CD7C784-F172-4C25-9ECC-4078E0B639D0}" type="pres">
      <dgm:prSet presAssocID="{0E00EA07-BEFD-4150-BC25-225628C21CA6}" presName="hierRoot2" presStyleCnt="0">
        <dgm:presLayoutVars>
          <dgm:hierBranch val="init"/>
        </dgm:presLayoutVars>
      </dgm:prSet>
      <dgm:spPr/>
    </dgm:pt>
    <dgm:pt modelId="{81204A6C-E3C6-41FB-8746-F66009673E9B}" type="pres">
      <dgm:prSet presAssocID="{0E00EA07-BEFD-4150-BC25-225628C21CA6}" presName="rootComposite" presStyleCnt="0"/>
      <dgm:spPr/>
    </dgm:pt>
    <dgm:pt modelId="{7155FAC1-861A-4962-AE27-1EB4F3B335CB}" type="pres">
      <dgm:prSet presAssocID="{0E00EA07-BEFD-4150-BC25-225628C21CA6}" presName="rootText" presStyleLbl="node3" presStyleIdx="3" presStyleCnt="10" custLinFactNeighborX="49731" custLinFactNeighborY="6673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2D90E43C-B072-41D2-931E-64D16D4B5AE5}" type="pres">
      <dgm:prSet presAssocID="{0E00EA07-BEFD-4150-BC25-225628C21CA6}" presName="rootConnector" presStyleLbl="node3" presStyleIdx="3" presStyleCnt="10"/>
      <dgm:spPr/>
      <dgm:t>
        <a:bodyPr/>
        <a:lstStyle/>
        <a:p>
          <a:endParaRPr lang="es-ES_tradnl"/>
        </a:p>
      </dgm:t>
    </dgm:pt>
    <dgm:pt modelId="{F4E2B23C-AB8D-4F8A-9B6A-93FF6A7C90F1}" type="pres">
      <dgm:prSet presAssocID="{0E00EA07-BEFD-4150-BC25-225628C21CA6}" presName="hierChild4" presStyleCnt="0"/>
      <dgm:spPr/>
    </dgm:pt>
    <dgm:pt modelId="{ED4F804C-93A0-4D3E-86D5-D1FD83CA6FE6}" type="pres">
      <dgm:prSet presAssocID="{0E00EA07-BEFD-4150-BC25-225628C21CA6}" presName="hierChild5" presStyleCnt="0"/>
      <dgm:spPr/>
    </dgm:pt>
    <dgm:pt modelId="{6592AD41-B8BB-49C0-A675-FFAB6D1659B1}" type="pres">
      <dgm:prSet presAssocID="{51D09D04-2B6F-4C5A-A61A-568D66265ABB}" presName="Name37" presStyleLbl="parChTrans1D3" presStyleIdx="4" presStyleCnt="10"/>
      <dgm:spPr/>
      <dgm:t>
        <a:bodyPr/>
        <a:lstStyle/>
        <a:p>
          <a:endParaRPr lang="es-ES_tradnl"/>
        </a:p>
      </dgm:t>
    </dgm:pt>
    <dgm:pt modelId="{5FB9FF53-082B-4EEB-9213-A032DC7CC52C}" type="pres">
      <dgm:prSet presAssocID="{85268CFF-60EF-4064-A580-A5EB8BE003D2}" presName="hierRoot2" presStyleCnt="0">
        <dgm:presLayoutVars>
          <dgm:hierBranch val="init"/>
        </dgm:presLayoutVars>
      </dgm:prSet>
      <dgm:spPr/>
    </dgm:pt>
    <dgm:pt modelId="{5E54E262-8287-4A10-A145-4AA2E2D0C7C8}" type="pres">
      <dgm:prSet presAssocID="{85268CFF-60EF-4064-A580-A5EB8BE003D2}" presName="rootComposite" presStyleCnt="0"/>
      <dgm:spPr/>
    </dgm:pt>
    <dgm:pt modelId="{12E84163-771F-4FD8-9C06-BE91EE622E42}" type="pres">
      <dgm:prSet presAssocID="{85268CFF-60EF-4064-A580-A5EB8BE003D2}" presName="rootText" presStyleLbl="node3" presStyleIdx="4" presStyleCnt="10" custLinFactY="43145" custLinFactNeighborX="66974" custLinFactNeighborY="10000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72FCF861-6159-41E6-8965-BF3D25CDD6BB}" type="pres">
      <dgm:prSet presAssocID="{85268CFF-60EF-4064-A580-A5EB8BE003D2}" presName="rootConnector" presStyleLbl="node3" presStyleIdx="4" presStyleCnt="10"/>
      <dgm:spPr/>
      <dgm:t>
        <a:bodyPr/>
        <a:lstStyle/>
        <a:p>
          <a:endParaRPr lang="es-ES_tradnl"/>
        </a:p>
      </dgm:t>
    </dgm:pt>
    <dgm:pt modelId="{FA1D02B5-6779-442D-B179-75211019A2FB}" type="pres">
      <dgm:prSet presAssocID="{85268CFF-60EF-4064-A580-A5EB8BE003D2}" presName="hierChild4" presStyleCnt="0"/>
      <dgm:spPr/>
    </dgm:pt>
    <dgm:pt modelId="{60773201-2820-440C-9A91-D664FA924649}" type="pres">
      <dgm:prSet presAssocID="{85268CFF-60EF-4064-A580-A5EB8BE003D2}" presName="hierChild5" presStyleCnt="0"/>
      <dgm:spPr/>
    </dgm:pt>
    <dgm:pt modelId="{664C2D08-E45B-4389-B64D-C26F5D957B58}" type="pres">
      <dgm:prSet presAssocID="{01114EC2-A442-42DB-A54F-51AC5F14866C}" presName="Name37" presStyleLbl="parChTrans1D3" presStyleIdx="5" presStyleCnt="10"/>
      <dgm:spPr/>
      <dgm:t>
        <a:bodyPr/>
        <a:lstStyle/>
        <a:p>
          <a:endParaRPr lang="es-ES_tradnl"/>
        </a:p>
      </dgm:t>
    </dgm:pt>
    <dgm:pt modelId="{77F9B163-FD2C-4319-8E75-21D11BD693AF}" type="pres">
      <dgm:prSet presAssocID="{CBEC13FF-55DE-4AD7-A792-7BA2E1E747E2}" presName="hierRoot2" presStyleCnt="0">
        <dgm:presLayoutVars>
          <dgm:hierBranch val="init"/>
        </dgm:presLayoutVars>
      </dgm:prSet>
      <dgm:spPr/>
    </dgm:pt>
    <dgm:pt modelId="{6A53DEFA-B627-4EE5-80B5-982EAC755969}" type="pres">
      <dgm:prSet presAssocID="{CBEC13FF-55DE-4AD7-A792-7BA2E1E747E2}" presName="rootComposite" presStyleCnt="0"/>
      <dgm:spPr/>
    </dgm:pt>
    <dgm:pt modelId="{AD583C5D-36AE-43E5-95D7-D504C4EBC778}" type="pres">
      <dgm:prSet presAssocID="{CBEC13FF-55DE-4AD7-A792-7BA2E1E747E2}" presName="rootText" presStyleLbl="node3" presStyleIdx="5" presStyleCnt="10" custLinFactX="-22701" custLinFactY="-13810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BF4B352-2157-4503-BF6D-43165916E791}" type="pres">
      <dgm:prSet presAssocID="{CBEC13FF-55DE-4AD7-A792-7BA2E1E747E2}" presName="rootConnector" presStyleLbl="node3" presStyleIdx="5" presStyleCnt="10"/>
      <dgm:spPr/>
      <dgm:t>
        <a:bodyPr/>
        <a:lstStyle/>
        <a:p>
          <a:endParaRPr lang="es-ES_tradnl"/>
        </a:p>
      </dgm:t>
    </dgm:pt>
    <dgm:pt modelId="{6F207910-F231-49C3-9392-B90800D32F99}" type="pres">
      <dgm:prSet presAssocID="{CBEC13FF-55DE-4AD7-A792-7BA2E1E747E2}" presName="hierChild4" presStyleCnt="0"/>
      <dgm:spPr/>
    </dgm:pt>
    <dgm:pt modelId="{E2C60884-88EA-4BF1-9B75-0FE7C494E30F}" type="pres">
      <dgm:prSet presAssocID="{CBEC13FF-55DE-4AD7-A792-7BA2E1E747E2}" presName="hierChild5" presStyleCnt="0"/>
      <dgm:spPr/>
    </dgm:pt>
    <dgm:pt modelId="{9147E888-2650-4AC3-A084-3C1B183D344A}" type="pres">
      <dgm:prSet presAssocID="{4F96F5E8-A170-4483-AF30-21F15D01ADA8}" presName="Name37" presStyleLbl="parChTrans1D3" presStyleIdx="6" presStyleCnt="10"/>
      <dgm:spPr/>
      <dgm:t>
        <a:bodyPr/>
        <a:lstStyle/>
        <a:p>
          <a:endParaRPr lang="es-ES_tradnl"/>
        </a:p>
      </dgm:t>
    </dgm:pt>
    <dgm:pt modelId="{E1DBB91A-0466-4FD1-8908-9512BAB54804}" type="pres">
      <dgm:prSet presAssocID="{234E1F9B-A1BB-47A3-B9D3-2C9A13676E11}" presName="hierRoot2" presStyleCnt="0">
        <dgm:presLayoutVars>
          <dgm:hierBranch val="init"/>
        </dgm:presLayoutVars>
      </dgm:prSet>
      <dgm:spPr/>
    </dgm:pt>
    <dgm:pt modelId="{E04007A1-897A-479D-98C8-00E690A60217}" type="pres">
      <dgm:prSet presAssocID="{234E1F9B-A1BB-47A3-B9D3-2C9A13676E11}" presName="rootComposite" presStyleCnt="0"/>
      <dgm:spPr/>
    </dgm:pt>
    <dgm:pt modelId="{528F2719-9070-4B76-8DC9-7F34D36026AC}" type="pres">
      <dgm:prSet presAssocID="{234E1F9B-A1BB-47A3-B9D3-2C9A13676E11}" presName="rootText" presStyleLbl="node3" presStyleIdx="6" presStyleCnt="10" custLinFactX="-16953" custLinFactNeighborX="-100000" custLinFactNeighborY="-2590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74458A20-6A5A-4337-93CB-8343F1956CE1}" type="pres">
      <dgm:prSet presAssocID="{234E1F9B-A1BB-47A3-B9D3-2C9A13676E11}" presName="rootConnector" presStyleLbl="node3" presStyleIdx="6" presStyleCnt="10"/>
      <dgm:spPr/>
      <dgm:t>
        <a:bodyPr/>
        <a:lstStyle/>
        <a:p>
          <a:endParaRPr lang="es-ES_tradnl"/>
        </a:p>
      </dgm:t>
    </dgm:pt>
    <dgm:pt modelId="{747E6402-1019-4D00-A6B8-396F5758DCAD}" type="pres">
      <dgm:prSet presAssocID="{234E1F9B-A1BB-47A3-B9D3-2C9A13676E11}" presName="hierChild4" presStyleCnt="0"/>
      <dgm:spPr/>
    </dgm:pt>
    <dgm:pt modelId="{1F3B16BD-1C4F-44C6-A129-025035C9CECC}" type="pres">
      <dgm:prSet presAssocID="{234E1F9B-A1BB-47A3-B9D3-2C9A13676E11}" presName="hierChild5" presStyleCnt="0"/>
      <dgm:spPr/>
    </dgm:pt>
    <dgm:pt modelId="{31B0125F-FB68-4413-A215-8683E6754330}" type="pres">
      <dgm:prSet presAssocID="{4F0A3407-8561-4E3E-A7AE-998E1BF89FF2}" presName="hierChild5" presStyleCnt="0"/>
      <dgm:spPr/>
    </dgm:pt>
    <dgm:pt modelId="{F59531A9-A8C2-45B4-94E9-3C0E0CA1B7DE}" type="pres">
      <dgm:prSet presAssocID="{ACB62E53-8B3D-4801-AA03-D621E16A8911}" presName="Name37" presStyleLbl="parChTrans1D2" presStyleIdx="2" presStyleCnt="4"/>
      <dgm:spPr/>
      <dgm:t>
        <a:bodyPr/>
        <a:lstStyle/>
        <a:p>
          <a:endParaRPr lang="es-ES_tradnl"/>
        </a:p>
      </dgm:t>
    </dgm:pt>
    <dgm:pt modelId="{CB31BF34-6C9C-4AA5-9A39-75C772217664}" type="pres">
      <dgm:prSet presAssocID="{2BF4252A-DC67-4449-8957-1BF9C7F493EE}" presName="hierRoot2" presStyleCnt="0">
        <dgm:presLayoutVars>
          <dgm:hierBranch val="init"/>
        </dgm:presLayoutVars>
      </dgm:prSet>
      <dgm:spPr/>
    </dgm:pt>
    <dgm:pt modelId="{427DEABE-DCCA-4C4E-A46B-EB5BDBE45C74}" type="pres">
      <dgm:prSet presAssocID="{2BF4252A-DC67-4449-8957-1BF9C7F493EE}" presName="rootComposite" presStyleCnt="0"/>
      <dgm:spPr/>
    </dgm:pt>
    <dgm:pt modelId="{D665BFC6-316D-4F53-BD58-414BE1F8266E}" type="pres">
      <dgm:prSet presAssocID="{2BF4252A-DC67-4449-8957-1BF9C7F493EE}" presName="rootText" presStyleLbl="node2" presStyleIdx="2" presStyleCnt="3" custScaleX="97591" custScaleY="79628" custLinFactNeighborX="87485" custLinFactNeighborY="-2817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C14BFBAA-44A9-4AAB-8B2E-0DE5A41F83AF}" type="pres">
      <dgm:prSet presAssocID="{2BF4252A-DC67-4449-8957-1BF9C7F493EE}" presName="rootConnector" presStyleLbl="node2" presStyleIdx="2" presStyleCnt="3"/>
      <dgm:spPr/>
      <dgm:t>
        <a:bodyPr/>
        <a:lstStyle/>
        <a:p>
          <a:endParaRPr lang="es-ES_tradnl"/>
        </a:p>
      </dgm:t>
    </dgm:pt>
    <dgm:pt modelId="{913BC3E5-D807-4F64-8335-E3053B88EC2C}" type="pres">
      <dgm:prSet presAssocID="{2BF4252A-DC67-4449-8957-1BF9C7F493EE}" presName="hierChild4" presStyleCnt="0"/>
      <dgm:spPr/>
    </dgm:pt>
    <dgm:pt modelId="{0D961CF2-2322-43D2-9376-E317738AA8CA}" type="pres">
      <dgm:prSet presAssocID="{8D460F55-8343-4785-9477-1F8BDDC94DAF}" presName="Name37" presStyleLbl="parChTrans1D3" presStyleIdx="7" presStyleCnt="10"/>
      <dgm:spPr/>
      <dgm:t>
        <a:bodyPr/>
        <a:lstStyle/>
        <a:p>
          <a:endParaRPr lang="es-ES_tradnl"/>
        </a:p>
      </dgm:t>
    </dgm:pt>
    <dgm:pt modelId="{A04D5327-D1F2-4481-AFAA-E418D393AFA3}" type="pres">
      <dgm:prSet presAssocID="{99D64C58-DEB7-497A-A157-81C8862690CB}" presName="hierRoot2" presStyleCnt="0">
        <dgm:presLayoutVars>
          <dgm:hierBranch val="init"/>
        </dgm:presLayoutVars>
      </dgm:prSet>
      <dgm:spPr/>
    </dgm:pt>
    <dgm:pt modelId="{C402ECD9-E116-417C-8510-41D8B9FAE4D8}" type="pres">
      <dgm:prSet presAssocID="{99D64C58-DEB7-497A-A157-81C8862690CB}" presName="rootComposite" presStyleCnt="0"/>
      <dgm:spPr/>
    </dgm:pt>
    <dgm:pt modelId="{3609F0B5-498D-4AFE-88EB-BC7FAEED9643}" type="pres">
      <dgm:prSet presAssocID="{99D64C58-DEB7-497A-A157-81C8862690CB}" presName="rootText" presStyleLbl="node3" presStyleIdx="7" presStyleCnt="10" custLinFactX="72294" custLinFactNeighborX="100000" custLinFactNeighborY="57118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A40DD0B9-91A1-4E3A-92B1-B452B5E95555}" type="pres">
      <dgm:prSet presAssocID="{99D64C58-DEB7-497A-A157-81C8862690CB}" presName="rootConnector" presStyleLbl="node3" presStyleIdx="7" presStyleCnt="10"/>
      <dgm:spPr/>
      <dgm:t>
        <a:bodyPr/>
        <a:lstStyle/>
        <a:p>
          <a:endParaRPr lang="es-ES_tradnl"/>
        </a:p>
      </dgm:t>
    </dgm:pt>
    <dgm:pt modelId="{7612E9D0-8FF9-4B0A-8B92-CB165BB9BDCB}" type="pres">
      <dgm:prSet presAssocID="{99D64C58-DEB7-497A-A157-81C8862690CB}" presName="hierChild4" presStyleCnt="0"/>
      <dgm:spPr/>
    </dgm:pt>
    <dgm:pt modelId="{3E7D5691-EF7E-4753-A874-FB9C67C438F2}" type="pres">
      <dgm:prSet presAssocID="{99D64C58-DEB7-497A-A157-81C8862690CB}" presName="hierChild5" presStyleCnt="0"/>
      <dgm:spPr/>
    </dgm:pt>
    <dgm:pt modelId="{206D33D2-E341-4581-88AD-D654ACF0A849}" type="pres">
      <dgm:prSet presAssocID="{E3DA36F1-0190-4902-8779-2FBBC38069FF}" presName="Name37" presStyleLbl="parChTrans1D3" presStyleIdx="8" presStyleCnt="10"/>
      <dgm:spPr/>
      <dgm:t>
        <a:bodyPr/>
        <a:lstStyle/>
        <a:p>
          <a:endParaRPr lang="es-ES_tradnl"/>
        </a:p>
      </dgm:t>
    </dgm:pt>
    <dgm:pt modelId="{21BDB8B5-A1A4-4132-8B8A-3D8EFA0E8CF6}" type="pres">
      <dgm:prSet presAssocID="{E5168545-66F5-4B50-AFDB-F2AB5D0C4F42}" presName="hierRoot2" presStyleCnt="0">
        <dgm:presLayoutVars>
          <dgm:hierBranch val="init"/>
        </dgm:presLayoutVars>
      </dgm:prSet>
      <dgm:spPr/>
    </dgm:pt>
    <dgm:pt modelId="{8B59037D-0A42-4BCA-A65B-429D1A0392A5}" type="pres">
      <dgm:prSet presAssocID="{E5168545-66F5-4B50-AFDB-F2AB5D0C4F42}" presName="rootComposite" presStyleCnt="0"/>
      <dgm:spPr/>
    </dgm:pt>
    <dgm:pt modelId="{54ADB323-ECD4-45F6-8AE3-726C8315AAC5}" type="pres">
      <dgm:prSet presAssocID="{E5168545-66F5-4B50-AFDB-F2AB5D0C4F42}" presName="rootText" presStyleLbl="node3" presStyleIdx="8" presStyleCnt="10" custLinFactX="66547" custLinFactY="45027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5977DED-8AA9-4FEE-B8F5-929CC9BC8EF8}" type="pres">
      <dgm:prSet presAssocID="{E5168545-66F5-4B50-AFDB-F2AB5D0C4F42}" presName="rootConnector" presStyleLbl="node3" presStyleIdx="8" presStyleCnt="10"/>
      <dgm:spPr/>
      <dgm:t>
        <a:bodyPr/>
        <a:lstStyle/>
        <a:p>
          <a:endParaRPr lang="es-ES_tradnl"/>
        </a:p>
      </dgm:t>
    </dgm:pt>
    <dgm:pt modelId="{4B95F80A-C9F9-4D84-A34C-1204D4BF37C7}" type="pres">
      <dgm:prSet presAssocID="{E5168545-66F5-4B50-AFDB-F2AB5D0C4F42}" presName="hierChild4" presStyleCnt="0"/>
      <dgm:spPr/>
    </dgm:pt>
    <dgm:pt modelId="{6B133B42-0B74-42FD-A032-0DCCC77FA6A2}" type="pres">
      <dgm:prSet presAssocID="{E5168545-66F5-4B50-AFDB-F2AB5D0C4F42}" presName="hierChild5" presStyleCnt="0"/>
      <dgm:spPr/>
    </dgm:pt>
    <dgm:pt modelId="{04BC5CE9-3EAA-4774-AF5C-69721F1C2574}" type="pres">
      <dgm:prSet presAssocID="{B119D3D9-63EC-4101-8C73-95F8ABF4FA19}" presName="Name37" presStyleLbl="parChTrans1D3" presStyleIdx="9" presStyleCnt="10"/>
      <dgm:spPr/>
      <dgm:t>
        <a:bodyPr/>
        <a:lstStyle/>
        <a:p>
          <a:endParaRPr lang="es-ES_tradnl"/>
        </a:p>
      </dgm:t>
    </dgm:pt>
    <dgm:pt modelId="{9C7C7D43-F5DC-4844-A59D-53807C7CF3AF}" type="pres">
      <dgm:prSet presAssocID="{0D4B0191-F059-4CB7-8683-6EC63AFE2BCB}" presName="hierRoot2" presStyleCnt="0">
        <dgm:presLayoutVars>
          <dgm:hierBranch val="init"/>
        </dgm:presLayoutVars>
      </dgm:prSet>
      <dgm:spPr/>
    </dgm:pt>
    <dgm:pt modelId="{24AC27AB-864B-4556-9557-CF97500CEAC5}" type="pres">
      <dgm:prSet presAssocID="{0D4B0191-F059-4CB7-8683-6EC63AFE2BCB}" presName="rootComposite" presStyleCnt="0"/>
      <dgm:spPr/>
    </dgm:pt>
    <dgm:pt modelId="{6E46AFAD-BDE1-4D02-B3CD-45C2E962A3DE}" type="pres">
      <dgm:prSet presAssocID="{0D4B0191-F059-4CB7-8683-6EC63AFE2BCB}" presName="rootText" presStyleLbl="node3" presStyleIdx="9" presStyleCnt="10" custLinFactX="66547" custLinFactY="100000" custLinFactNeighborX="100000" custLinFactNeighborY="144432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80EFC4C7-4F21-4121-8E51-5C0C343B517D}" type="pres">
      <dgm:prSet presAssocID="{0D4B0191-F059-4CB7-8683-6EC63AFE2BCB}" presName="rootConnector" presStyleLbl="node3" presStyleIdx="9" presStyleCnt="10"/>
      <dgm:spPr/>
      <dgm:t>
        <a:bodyPr/>
        <a:lstStyle/>
        <a:p>
          <a:endParaRPr lang="es-ES_tradnl"/>
        </a:p>
      </dgm:t>
    </dgm:pt>
    <dgm:pt modelId="{3CDBB2CC-8632-4532-BA3E-9D2EB6E6B289}" type="pres">
      <dgm:prSet presAssocID="{0D4B0191-F059-4CB7-8683-6EC63AFE2BCB}" presName="hierChild4" presStyleCnt="0"/>
      <dgm:spPr/>
    </dgm:pt>
    <dgm:pt modelId="{3159EDAF-F0E1-4EE6-8BDC-68037B289B43}" type="pres">
      <dgm:prSet presAssocID="{0D4B0191-F059-4CB7-8683-6EC63AFE2BCB}" presName="hierChild5" presStyleCnt="0"/>
      <dgm:spPr/>
    </dgm:pt>
    <dgm:pt modelId="{3EBBC99E-C111-4C87-93C4-991F9D111EAE}" type="pres">
      <dgm:prSet presAssocID="{2BF4252A-DC67-4449-8957-1BF9C7F493EE}" presName="hierChild5" presStyleCnt="0"/>
      <dgm:spPr/>
    </dgm:pt>
    <dgm:pt modelId="{65E1C24C-691C-45F8-8669-04DB74F31220}" type="pres">
      <dgm:prSet presAssocID="{24A70B62-F1E0-48D3-9208-C659D7BE8BEE}" presName="hierChild3" presStyleCnt="0"/>
      <dgm:spPr/>
    </dgm:pt>
    <dgm:pt modelId="{0A835834-AFB9-47FA-9D48-ECD381E5A3C5}" type="pres">
      <dgm:prSet presAssocID="{6F25DF5F-52C3-4403-A136-906EF342F288}" presName="Name111" presStyleLbl="parChTrans1D2" presStyleIdx="3" presStyleCnt="4"/>
      <dgm:spPr/>
      <dgm:t>
        <a:bodyPr/>
        <a:lstStyle/>
        <a:p>
          <a:endParaRPr lang="es-ES_tradnl"/>
        </a:p>
      </dgm:t>
    </dgm:pt>
    <dgm:pt modelId="{8EA77334-911C-4AF6-8C96-5261742E9B94}" type="pres">
      <dgm:prSet presAssocID="{249FE23A-4014-4855-9525-A883ACCA2D3B}" presName="hierRoot3" presStyleCnt="0">
        <dgm:presLayoutVars>
          <dgm:hierBranch val="init"/>
        </dgm:presLayoutVars>
      </dgm:prSet>
      <dgm:spPr/>
    </dgm:pt>
    <dgm:pt modelId="{266471DD-A157-4B3D-8463-E6B51FF8B1F0}" type="pres">
      <dgm:prSet presAssocID="{249FE23A-4014-4855-9525-A883ACCA2D3B}" presName="rootComposite3" presStyleCnt="0"/>
      <dgm:spPr/>
    </dgm:pt>
    <dgm:pt modelId="{6078D3ED-4C7E-4CC7-B308-F63BE241C1A6}" type="pres">
      <dgm:prSet presAssocID="{249FE23A-4014-4855-9525-A883ACCA2D3B}" presName="rootText3" presStyleLbl="asst1" presStyleIdx="0" presStyleCnt="1" custScaleX="62452" custScaleY="41875" custLinFactX="-13433" custLinFactNeighborX="-100000" custLinFactNeighborY="-33718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80567F8-0FAA-4837-868E-DF31B3B57B6C}" type="pres">
      <dgm:prSet presAssocID="{249FE23A-4014-4855-9525-A883ACCA2D3B}" presName="rootConnector3" presStyleLbl="asst1" presStyleIdx="0" presStyleCnt="1"/>
      <dgm:spPr/>
      <dgm:t>
        <a:bodyPr/>
        <a:lstStyle/>
        <a:p>
          <a:endParaRPr lang="es-ES_tradnl"/>
        </a:p>
      </dgm:t>
    </dgm:pt>
    <dgm:pt modelId="{DF547536-23A5-4047-8845-B383C49BD2E9}" type="pres">
      <dgm:prSet presAssocID="{249FE23A-4014-4855-9525-A883ACCA2D3B}" presName="hierChild6" presStyleCnt="0"/>
      <dgm:spPr/>
    </dgm:pt>
    <dgm:pt modelId="{6A6EF3A7-F0DF-4D5C-8FB3-4F1C4276F551}" type="pres">
      <dgm:prSet presAssocID="{249FE23A-4014-4855-9525-A883ACCA2D3B}" presName="hierChild7" presStyleCnt="0"/>
      <dgm:spPr/>
    </dgm:pt>
  </dgm:ptLst>
  <dgm:cxnLst>
    <dgm:cxn modelId="{DA814B54-224A-4C32-90D8-D2121270CED6}" type="presOf" srcId="{234E1F9B-A1BB-47A3-B9D3-2C9A13676E11}" destId="{74458A20-6A5A-4337-93CB-8343F1956CE1}" srcOrd="1" destOrd="0" presId="urn:microsoft.com/office/officeart/2005/8/layout/orgChart1"/>
    <dgm:cxn modelId="{EF358909-5E25-4613-A107-F5F9EAE83496}" type="presOf" srcId="{37D5D8AE-C111-48A6-835E-8BD1B5D1D9B5}" destId="{7C5A9717-F49F-47B8-8BFB-3A971B381E95}" srcOrd="0" destOrd="0" presId="urn:microsoft.com/office/officeart/2005/8/layout/orgChart1"/>
    <dgm:cxn modelId="{592A78CD-11A0-45DF-A85C-D7A31E3B443D}" type="presOf" srcId="{0D4B0191-F059-4CB7-8683-6EC63AFE2BCB}" destId="{80EFC4C7-4F21-4121-8E51-5C0C343B517D}" srcOrd="1" destOrd="0" presId="urn:microsoft.com/office/officeart/2005/8/layout/orgChart1"/>
    <dgm:cxn modelId="{2E4A17A0-9760-426A-992E-DCB2DF41B075}" type="presOf" srcId="{0D4B0191-F059-4CB7-8683-6EC63AFE2BCB}" destId="{6E46AFAD-BDE1-4D02-B3CD-45C2E962A3DE}" srcOrd="0" destOrd="0" presId="urn:microsoft.com/office/officeart/2005/8/layout/orgChart1"/>
    <dgm:cxn modelId="{A6268438-F6A6-44ED-A656-0CF5AEB968E4}" type="presOf" srcId="{6F25DF5F-52C3-4403-A136-906EF342F288}" destId="{0A835834-AFB9-47FA-9D48-ECD381E5A3C5}" srcOrd="0" destOrd="0" presId="urn:microsoft.com/office/officeart/2005/8/layout/orgChart1"/>
    <dgm:cxn modelId="{29D785B8-6655-4B0E-8A4C-0EEBFC73F2DA}" type="presOf" srcId="{B119D3D9-63EC-4101-8C73-95F8ABF4FA19}" destId="{04BC5CE9-3EAA-4774-AF5C-69721F1C2574}" srcOrd="0" destOrd="0" presId="urn:microsoft.com/office/officeart/2005/8/layout/orgChart1"/>
    <dgm:cxn modelId="{3FC4A9CC-2B9A-4EF2-B7ED-17FD6391C10F}" type="presOf" srcId="{D70350AA-4FDD-4DFA-892F-B60662151D4F}" destId="{DCCD6310-A64D-43ED-9F9D-C7E4BBBC3BE8}" srcOrd="0" destOrd="0" presId="urn:microsoft.com/office/officeart/2005/8/layout/orgChart1"/>
    <dgm:cxn modelId="{1DA700EC-4136-4B9C-83B6-EC9A57F64D1C}" srcId="{24A70B62-F1E0-48D3-9208-C659D7BE8BEE}" destId="{2BF4252A-DC67-4449-8957-1BF9C7F493EE}" srcOrd="3" destOrd="0" parTransId="{ACB62E53-8B3D-4801-AA03-D621E16A8911}" sibTransId="{32BA182A-B324-44EE-A8A3-116CA5B587CB}"/>
    <dgm:cxn modelId="{659E6B1A-83CE-4B40-B783-968EE9C55FCD}" srcId="{4F0A3407-8561-4E3E-A7AE-998E1BF89FF2}" destId="{CBEC13FF-55DE-4AD7-A792-7BA2E1E747E2}" srcOrd="3" destOrd="0" parTransId="{01114EC2-A442-42DB-A54F-51AC5F14866C}" sibTransId="{79758AFB-7C78-4342-AFE3-6144B2EA6D98}"/>
    <dgm:cxn modelId="{09B494D9-8CE6-4A20-9952-07C416D71757}" srcId="{24A70B62-F1E0-48D3-9208-C659D7BE8BEE}" destId="{4A586CD0-B25C-41B5-A90E-761AC1070570}" srcOrd="1" destOrd="0" parTransId="{37D5D8AE-C111-48A6-835E-8BD1B5D1D9B5}" sibTransId="{FCBB13B2-CC63-4F6D-AB13-8DAB0777B4A3}"/>
    <dgm:cxn modelId="{5CB48EC6-F389-413E-BC8D-9FEB0108C876}" srcId="{B34BDC61-D8D9-4D59-94DB-59F4C337021D}" destId="{24A70B62-F1E0-48D3-9208-C659D7BE8BEE}" srcOrd="0" destOrd="0" parTransId="{311AE831-E4D8-4FDD-B11A-6DEF4E12E6D4}" sibTransId="{F12D4138-7DF0-4ACB-B588-3491385B3E72}"/>
    <dgm:cxn modelId="{38D6EB4E-D26B-4004-8595-9EC94EE34C92}" srcId="{4F0A3407-8561-4E3E-A7AE-998E1BF89FF2}" destId="{0E00EA07-BEFD-4150-BC25-225628C21CA6}" srcOrd="1" destOrd="0" parTransId="{695B069B-C5AE-4559-A791-4CB0435EE5EC}" sibTransId="{4DC6FCE0-6AD2-4209-85F7-868D670E1245}"/>
    <dgm:cxn modelId="{2A6AB583-6C26-4291-B237-4634DB44E561}" type="presOf" srcId="{E5168545-66F5-4B50-AFDB-F2AB5D0C4F42}" destId="{55977DED-8AA9-4FEE-B8F5-929CC9BC8EF8}" srcOrd="1" destOrd="0" presId="urn:microsoft.com/office/officeart/2005/8/layout/orgChart1"/>
    <dgm:cxn modelId="{85E024B3-0211-4719-B406-82D73A8815D3}" type="presOf" srcId="{4A586CD0-B25C-41B5-A90E-761AC1070570}" destId="{4BEC47C1-602A-4F30-8889-09ED9DFDF129}" srcOrd="1" destOrd="0" presId="urn:microsoft.com/office/officeart/2005/8/layout/orgChart1"/>
    <dgm:cxn modelId="{C28BA75B-4B07-493A-AF56-96AF0C0BD0FD}" srcId="{4F0A3407-8561-4E3E-A7AE-998E1BF89FF2}" destId="{85268CFF-60EF-4064-A580-A5EB8BE003D2}" srcOrd="2" destOrd="0" parTransId="{51D09D04-2B6F-4C5A-A61A-568D66265ABB}" sibTransId="{432213D6-9DCA-48FD-99AA-98B8F4A25645}"/>
    <dgm:cxn modelId="{AAFCBD02-9B31-43D1-8D57-B2C66C8D7FB3}" type="presOf" srcId="{99D64C58-DEB7-497A-A157-81C8862690CB}" destId="{3609F0B5-498D-4AFE-88EB-BC7FAEED9643}" srcOrd="0" destOrd="0" presId="urn:microsoft.com/office/officeart/2005/8/layout/orgChart1"/>
    <dgm:cxn modelId="{269A404E-904E-4FC5-8D3E-44F233E30665}" type="presOf" srcId="{0E00EA07-BEFD-4150-BC25-225628C21CA6}" destId="{2D90E43C-B072-41D2-931E-64D16D4B5AE5}" srcOrd="1" destOrd="0" presId="urn:microsoft.com/office/officeart/2005/8/layout/orgChart1"/>
    <dgm:cxn modelId="{326B7A85-AF3C-4A38-B169-01E6AFA43EF5}" type="presOf" srcId="{2BF4252A-DC67-4449-8957-1BF9C7F493EE}" destId="{C14BFBAA-44A9-4AAB-8B2E-0DE5A41F83AF}" srcOrd="1" destOrd="0" presId="urn:microsoft.com/office/officeart/2005/8/layout/orgChart1"/>
    <dgm:cxn modelId="{5827D7B8-AD78-4ED4-9EF1-B762475CB2B1}" type="presOf" srcId="{ACB62E53-8B3D-4801-AA03-D621E16A8911}" destId="{F59531A9-A8C2-45B4-94E9-3C0E0CA1B7DE}" srcOrd="0" destOrd="0" presId="urn:microsoft.com/office/officeart/2005/8/layout/orgChart1"/>
    <dgm:cxn modelId="{5CC155AC-23CF-499E-ADB3-D5076026E835}" srcId="{4F0A3407-8561-4E3E-A7AE-998E1BF89FF2}" destId="{E48C0CEE-E094-449E-B493-EC5492F7331D}" srcOrd="0" destOrd="0" parTransId="{ADF7415B-ACD0-4429-9050-C44DE25D570D}" sibTransId="{1DFC2852-8613-4C1B-85E9-701F2FFF56B0}"/>
    <dgm:cxn modelId="{789FD49B-A0D9-4589-9C06-39AF6349E341}" type="presOf" srcId="{695B069B-C5AE-4559-A791-4CB0435EE5EC}" destId="{4080734B-D6CB-44D3-932F-1F5A88E0BDFC}" srcOrd="0" destOrd="0" presId="urn:microsoft.com/office/officeart/2005/8/layout/orgChart1"/>
    <dgm:cxn modelId="{1B821D7C-30EE-4841-9BBF-A5755B438E18}" srcId="{2BF4252A-DC67-4449-8957-1BF9C7F493EE}" destId="{E5168545-66F5-4B50-AFDB-F2AB5D0C4F42}" srcOrd="1" destOrd="0" parTransId="{E3DA36F1-0190-4902-8779-2FBBC38069FF}" sibTransId="{45C65920-EACB-47D1-A57A-262BD6C255C6}"/>
    <dgm:cxn modelId="{A17797D4-682E-4762-B027-F1584440B38E}" type="presOf" srcId="{234E1F9B-A1BB-47A3-B9D3-2C9A13676E11}" destId="{528F2719-9070-4B76-8DC9-7F34D36026AC}" srcOrd="0" destOrd="0" presId="urn:microsoft.com/office/officeart/2005/8/layout/orgChart1"/>
    <dgm:cxn modelId="{52970E2A-7BEC-4A7E-92DD-F6F1B62AFF91}" type="presOf" srcId="{E48C0CEE-E094-449E-B493-EC5492F7331D}" destId="{35D14A5D-3148-4353-BE00-5213CD764FAA}" srcOrd="1" destOrd="0" presId="urn:microsoft.com/office/officeart/2005/8/layout/orgChart1"/>
    <dgm:cxn modelId="{8DD46F5A-133E-410C-9814-B07CD1A8E0DA}" type="presOf" srcId="{ADF7415B-ACD0-4429-9050-C44DE25D570D}" destId="{5E3CCED9-3C17-4697-A3CB-3B801904D9A4}" srcOrd="0" destOrd="0" presId="urn:microsoft.com/office/officeart/2005/8/layout/orgChart1"/>
    <dgm:cxn modelId="{10E4D2D3-4676-4751-B093-9E3F1F5AA79B}" srcId="{2BF4252A-DC67-4449-8957-1BF9C7F493EE}" destId="{0D4B0191-F059-4CB7-8683-6EC63AFE2BCB}" srcOrd="2" destOrd="0" parTransId="{B119D3D9-63EC-4101-8C73-95F8ABF4FA19}" sibTransId="{B6AFA706-A17A-420C-B08D-170C761B474A}"/>
    <dgm:cxn modelId="{6EEF6EDF-5E12-427A-8777-C04B7A9E1EF0}" type="presOf" srcId="{8D460F55-8343-4785-9477-1F8BDDC94DAF}" destId="{0D961CF2-2322-43D2-9376-E317738AA8CA}" srcOrd="0" destOrd="0" presId="urn:microsoft.com/office/officeart/2005/8/layout/orgChart1"/>
    <dgm:cxn modelId="{88DD7517-1B14-4D90-93A7-C723EC296B51}" type="presOf" srcId="{E48C0CEE-E094-449E-B493-EC5492F7331D}" destId="{510935F7-01FF-42E1-8B0C-D7EA6572495A}" srcOrd="0" destOrd="0" presId="urn:microsoft.com/office/officeart/2005/8/layout/orgChart1"/>
    <dgm:cxn modelId="{46979A93-F6AB-42C4-B21D-EAA146C72938}" type="presOf" srcId="{4F0A3407-8561-4E3E-A7AE-998E1BF89FF2}" destId="{A852F488-7379-4614-9534-3663A45C97E8}" srcOrd="0" destOrd="0" presId="urn:microsoft.com/office/officeart/2005/8/layout/orgChart1"/>
    <dgm:cxn modelId="{F6AD93E7-6A4A-4C2F-9DE7-7C12D6539CCC}" srcId="{4A586CD0-B25C-41B5-A90E-761AC1070570}" destId="{D70350AA-4FDD-4DFA-892F-B60662151D4F}" srcOrd="0" destOrd="0" parTransId="{AC6F08DE-2C91-4360-BE5B-06F2E1E89F2E}" sibTransId="{0AE10FB6-AFAA-4C13-B373-B594C0266833}"/>
    <dgm:cxn modelId="{B75B08C7-B975-4C0F-81E3-95646330C439}" type="presOf" srcId="{CBEC13FF-55DE-4AD7-A792-7BA2E1E747E2}" destId="{AD583C5D-36AE-43E5-95D7-D504C4EBC778}" srcOrd="0" destOrd="0" presId="urn:microsoft.com/office/officeart/2005/8/layout/orgChart1"/>
    <dgm:cxn modelId="{132D09C3-9943-485D-BBF8-5FBCA842F9AD}" type="presOf" srcId="{99D64C58-DEB7-497A-A157-81C8862690CB}" destId="{A40DD0B9-91A1-4E3A-92B1-B452B5E95555}" srcOrd="1" destOrd="0" presId="urn:microsoft.com/office/officeart/2005/8/layout/orgChart1"/>
    <dgm:cxn modelId="{D075E120-9B2F-43A6-9477-DB78B57CF217}" type="presOf" srcId="{3EA5CAF7-2988-425B-9EE1-C6D1F513CF47}" destId="{3F595C83-504D-4704-8EE8-EF8A7CDB66A4}" srcOrd="1" destOrd="0" presId="urn:microsoft.com/office/officeart/2005/8/layout/orgChart1"/>
    <dgm:cxn modelId="{D7930B56-F101-4187-AF1D-AF01EF93CCD6}" type="presOf" srcId="{E5168545-66F5-4B50-AFDB-F2AB5D0C4F42}" destId="{54ADB323-ECD4-45F6-8AE3-726C8315AAC5}" srcOrd="0" destOrd="0" presId="urn:microsoft.com/office/officeart/2005/8/layout/orgChart1"/>
    <dgm:cxn modelId="{CBC0C6FB-6D16-402B-BDAD-AF45B8A473DF}" type="presOf" srcId="{249FE23A-4014-4855-9525-A883ACCA2D3B}" destId="{6078D3ED-4C7E-4CC7-B308-F63BE241C1A6}" srcOrd="0" destOrd="0" presId="urn:microsoft.com/office/officeart/2005/8/layout/orgChart1"/>
    <dgm:cxn modelId="{932F455B-E299-40FC-B53A-9B298A18D853}" type="presOf" srcId="{4A586CD0-B25C-41B5-A90E-761AC1070570}" destId="{2A0904B5-C0C4-41A8-94D2-D7B461E83B01}" srcOrd="0" destOrd="0" presId="urn:microsoft.com/office/officeart/2005/8/layout/orgChart1"/>
    <dgm:cxn modelId="{4AC7E034-58EA-455E-809D-248EC624AC4F}" type="presOf" srcId="{EFB288B3-4447-497D-9D65-93F8E4D98C41}" destId="{E01C733E-3744-475F-B5A5-0317D7DAEF36}" srcOrd="0" destOrd="0" presId="urn:microsoft.com/office/officeart/2005/8/layout/orgChart1"/>
    <dgm:cxn modelId="{759DC3BE-971C-420E-B3B9-BA18E26F5BE2}" type="presOf" srcId="{24A70B62-F1E0-48D3-9208-C659D7BE8BEE}" destId="{8460067D-6DAF-491A-887D-2D7EA0E5F02D}" srcOrd="0" destOrd="0" presId="urn:microsoft.com/office/officeart/2005/8/layout/orgChart1"/>
    <dgm:cxn modelId="{B7A78C3D-3788-46B6-80CF-B777EE751B06}" type="presOf" srcId="{85268CFF-60EF-4064-A580-A5EB8BE003D2}" destId="{72FCF861-6159-41E6-8965-BF3D25CDD6BB}" srcOrd="1" destOrd="0" presId="urn:microsoft.com/office/officeart/2005/8/layout/orgChart1"/>
    <dgm:cxn modelId="{BAEE0781-75EB-456D-A9E1-ABB6AED6F83E}" srcId="{2BF4252A-DC67-4449-8957-1BF9C7F493EE}" destId="{99D64C58-DEB7-497A-A157-81C8862690CB}" srcOrd="0" destOrd="0" parTransId="{8D460F55-8343-4785-9477-1F8BDDC94DAF}" sibTransId="{6C46B0DE-3E2F-4329-8CCF-926FFDEC8666}"/>
    <dgm:cxn modelId="{16056663-5C68-4699-A0E9-ADEB219F005A}" srcId="{24A70B62-F1E0-48D3-9208-C659D7BE8BEE}" destId="{249FE23A-4014-4855-9525-A883ACCA2D3B}" srcOrd="0" destOrd="0" parTransId="{6F25DF5F-52C3-4403-A136-906EF342F288}" sibTransId="{92011771-EC4D-41FC-9D4B-8D5D489B083E}"/>
    <dgm:cxn modelId="{E6E74113-C495-4DDE-81F4-5509A3B624BD}" type="presOf" srcId="{2BF4252A-DC67-4449-8957-1BF9C7F493EE}" destId="{D665BFC6-316D-4F53-BD58-414BE1F8266E}" srcOrd="0" destOrd="0" presId="urn:microsoft.com/office/officeart/2005/8/layout/orgChart1"/>
    <dgm:cxn modelId="{35933832-D962-48C5-B1D2-864C82781431}" type="presOf" srcId="{51D09D04-2B6F-4C5A-A61A-568D66265ABB}" destId="{6592AD41-B8BB-49C0-A675-FFAB6D1659B1}" srcOrd="0" destOrd="0" presId="urn:microsoft.com/office/officeart/2005/8/layout/orgChart1"/>
    <dgm:cxn modelId="{2FD7E243-BA0D-41F3-A90B-624D02E3BCB0}" type="presOf" srcId="{01114EC2-A442-42DB-A54F-51AC5F14866C}" destId="{664C2D08-E45B-4389-B64D-C26F5D957B58}" srcOrd="0" destOrd="0" presId="urn:microsoft.com/office/officeart/2005/8/layout/orgChart1"/>
    <dgm:cxn modelId="{33307139-80FA-4090-BB62-B24C7035D7EB}" type="presOf" srcId="{249FE23A-4014-4855-9525-A883ACCA2D3B}" destId="{580567F8-0FAA-4837-868E-DF31B3B57B6C}" srcOrd="1" destOrd="0" presId="urn:microsoft.com/office/officeart/2005/8/layout/orgChart1"/>
    <dgm:cxn modelId="{E429986B-9EDE-4592-BA59-EA0D715110BF}" type="presOf" srcId="{E3DA36F1-0190-4902-8779-2FBBC38069FF}" destId="{206D33D2-E341-4581-88AD-D654ACF0A849}" srcOrd="0" destOrd="0" presId="urn:microsoft.com/office/officeart/2005/8/layout/orgChart1"/>
    <dgm:cxn modelId="{7F01800D-D14C-4063-83BD-0973E42539BE}" type="presOf" srcId="{4F0A3407-8561-4E3E-A7AE-998E1BF89FF2}" destId="{85814CC2-56DD-470D-87DC-B47B8836892A}" srcOrd="1" destOrd="0" presId="urn:microsoft.com/office/officeart/2005/8/layout/orgChart1"/>
    <dgm:cxn modelId="{A516E497-272F-406A-98CE-76A670FDAEEB}" type="presOf" srcId="{D70350AA-4FDD-4DFA-892F-B60662151D4F}" destId="{28E080F5-F043-45F2-9A95-AB3CF8496A37}" srcOrd="1" destOrd="0" presId="urn:microsoft.com/office/officeart/2005/8/layout/orgChart1"/>
    <dgm:cxn modelId="{AD1E9DD6-F296-4BCF-A6EA-B5DCDC336878}" type="presOf" srcId="{CBEC13FF-55DE-4AD7-A792-7BA2E1E747E2}" destId="{4BF4B352-2157-4503-BF6D-43165916E791}" srcOrd="1" destOrd="0" presId="urn:microsoft.com/office/officeart/2005/8/layout/orgChart1"/>
    <dgm:cxn modelId="{0D8E6C2F-E7F1-4379-9933-E117FCA1383C}" type="presOf" srcId="{B34BDC61-D8D9-4D59-94DB-59F4C337021D}" destId="{082041B7-0576-46E3-9B3C-67C74D9E3407}" srcOrd="0" destOrd="0" presId="urn:microsoft.com/office/officeart/2005/8/layout/orgChart1"/>
    <dgm:cxn modelId="{5872D995-5DAE-4DFA-B93F-95DA19DDD2C1}" srcId="{4F0A3407-8561-4E3E-A7AE-998E1BF89FF2}" destId="{234E1F9B-A1BB-47A3-B9D3-2C9A13676E11}" srcOrd="4" destOrd="0" parTransId="{4F96F5E8-A170-4483-AF30-21F15D01ADA8}" sibTransId="{AC50FC70-FFCA-4BBE-81AE-FE62CBB9A4CC}"/>
    <dgm:cxn modelId="{52129C8F-3701-4162-808A-8AACB3563EF8}" type="presOf" srcId="{3EA5CAF7-2988-425B-9EE1-C6D1F513CF47}" destId="{AA4B210F-B8D4-421C-BEF0-C4332040BF62}" srcOrd="0" destOrd="0" presId="urn:microsoft.com/office/officeart/2005/8/layout/orgChart1"/>
    <dgm:cxn modelId="{BD237C68-0DD0-452C-8CF4-D3F8F37EA788}" srcId="{24A70B62-F1E0-48D3-9208-C659D7BE8BEE}" destId="{4F0A3407-8561-4E3E-A7AE-998E1BF89FF2}" srcOrd="2" destOrd="0" parTransId="{EFB288B3-4447-497D-9D65-93F8E4D98C41}" sibTransId="{F542B40D-5A4E-4C42-979A-5DCE0EF67632}"/>
    <dgm:cxn modelId="{7536616F-050A-49A2-AA51-B05903B6B087}" type="presOf" srcId="{4F96F5E8-A170-4483-AF30-21F15D01ADA8}" destId="{9147E888-2650-4AC3-A084-3C1B183D344A}" srcOrd="0" destOrd="0" presId="urn:microsoft.com/office/officeart/2005/8/layout/orgChart1"/>
    <dgm:cxn modelId="{F90F788B-5CC2-4919-A36D-65A031824492}" type="presOf" srcId="{85268CFF-60EF-4064-A580-A5EB8BE003D2}" destId="{12E84163-771F-4FD8-9C06-BE91EE622E42}" srcOrd="0" destOrd="0" presId="urn:microsoft.com/office/officeart/2005/8/layout/orgChart1"/>
    <dgm:cxn modelId="{D5B9A5BC-FAEC-4678-A95A-46C35801E2DF}" type="presOf" srcId="{24A70B62-F1E0-48D3-9208-C659D7BE8BEE}" destId="{F41582A6-4414-4D93-8E27-7F8E6277F8A9}" srcOrd="1" destOrd="0" presId="urn:microsoft.com/office/officeart/2005/8/layout/orgChart1"/>
    <dgm:cxn modelId="{999D33CC-150E-4C2A-911B-1FB29F3F0674}" type="presOf" srcId="{0E00EA07-BEFD-4150-BC25-225628C21CA6}" destId="{7155FAC1-861A-4962-AE27-1EB4F3B335CB}" srcOrd="0" destOrd="0" presId="urn:microsoft.com/office/officeart/2005/8/layout/orgChart1"/>
    <dgm:cxn modelId="{399CED9C-DDEE-4928-B5CC-C25F6A1D3B16}" type="presOf" srcId="{AC6F08DE-2C91-4360-BE5B-06F2E1E89F2E}" destId="{DD582A8F-3D9F-4C7D-B1F1-719504EA6580}" srcOrd="0" destOrd="0" presId="urn:microsoft.com/office/officeart/2005/8/layout/orgChart1"/>
    <dgm:cxn modelId="{721E8C87-52F6-47F4-96B9-0428D7FB3F2D}" type="presOf" srcId="{190BEF2D-60A1-4A5C-BA59-71CB2A75C1B5}" destId="{28998009-49F1-44B4-BC73-C76F5DBA5BD6}" srcOrd="0" destOrd="0" presId="urn:microsoft.com/office/officeart/2005/8/layout/orgChart1"/>
    <dgm:cxn modelId="{C00290CC-7326-4DFF-9124-D917D4C1EA18}" srcId="{4A586CD0-B25C-41B5-A90E-761AC1070570}" destId="{3EA5CAF7-2988-425B-9EE1-C6D1F513CF47}" srcOrd="1" destOrd="0" parTransId="{190BEF2D-60A1-4A5C-BA59-71CB2A75C1B5}" sibTransId="{00E6F55A-354C-4375-8B03-CA9A93E84D41}"/>
    <dgm:cxn modelId="{9BD7AF16-EE3D-4008-BCA7-A793FEC7333F}" type="presParOf" srcId="{082041B7-0576-46E3-9B3C-67C74D9E3407}" destId="{9957D2F7-F727-43D4-B47B-4C35F81C9E87}" srcOrd="0" destOrd="0" presId="urn:microsoft.com/office/officeart/2005/8/layout/orgChart1"/>
    <dgm:cxn modelId="{C1102E17-9BE4-4F84-A785-9B653C63A96F}" type="presParOf" srcId="{9957D2F7-F727-43D4-B47B-4C35F81C9E87}" destId="{F1CAAA20-B115-406C-BA46-BC4130211F06}" srcOrd="0" destOrd="0" presId="urn:microsoft.com/office/officeart/2005/8/layout/orgChart1"/>
    <dgm:cxn modelId="{D5C81D98-0FE2-4DFB-94D2-7A3808558389}" type="presParOf" srcId="{F1CAAA20-B115-406C-BA46-BC4130211F06}" destId="{8460067D-6DAF-491A-887D-2D7EA0E5F02D}" srcOrd="0" destOrd="0" presId="urn:microsoft.com/office/officeart/2005/8/layout/orgChart1"/>
    <dgm:cxn modelId="{3B90F1ED-A55C-4560-AB88-6C21EC53ABD9}" type="presParOf" srcId="{F1CAAA20-B115-406C-BA46-BC4130211F06}" destId="{F41582A6-4414-4D93-8E27-7F8E6277F8A9}" srcOrd="1" destOrd="0" presId="urn:microsoft.com/office/officeart/2005/8/layout/orgChart1"/>
    <dgm:cxn modelId="{54B8F19B-4446-4300-9A89-B41D5C9624C1}" type="presParOf" srcId="{9957D2F7-F727-43D4-B47B-4C35F81C9E87}" destId="{E04159B9-AB25-4352-919C-17D997F75E46}" srcOrd="1" destOrd="0" presId="urn:microsoft.com/office/officeart/2005/8/layout/orgChart1"/>
    <dgm:cxn modelId="{C2BD9EC1-5C67-4EE3-89AF-B1B419821A50}" type="presParOf" srcId="{E04159B9-AB25-4352-919C-17D997F75E46}" destId="{7C5A9717-F49F-47B8-8BFB-3A971B381E95}" srcOrd="0" destOrd="0" presId="urn:microsoft.com/office/officeart/2005/8/layout/orgChart1"/>
    <dgm:cxn modelId="{BAAA5C54-7A22-4DD3-8816-3A57F690EBB3}" type="presParOf" srcId="{E04159B9-AB25-4352-919C-17D997F75E46}" destId="{606B5C38-07B2-4176-B690-42B676AD5EC2}" srcOrd="1" destOrd="0" presId="urn:microsoft.com/office/officeart/2005/8/layout/orgChart1"/>
    <dgm:cxn modelId="{9548460D-7AD0-437D-9E21-45A6FAD079BE}" type="presParOf" srcId="{606B5C38-07B2-4176-B690-42B676AD5EC2}" destId="{10B827C2-6054-481E-A3D0-3DCBD9281A84}" srcOrd="0" destOrd="0" presId="urn:microsoft.com/office/officeart/2005/8/layout/orgChart1"/>
    <dgm:cxn modelId="{8581F93D-2BFA-400B-B006-8A6A9F8AA70D}" type="presParOf" srcId="{10B827C2-6054-481E-A3D0-3DCBD9281A84}" destId="{2A0904B5-C0C4-41A8-94D2-D7B461E83B01}" srcOrd="0" destOrd="0" presId="urn:microsoft.com/office/officeart/2005/8/layout/orgChart1"/>
    <dgm:cxn modelId="{F4EFA110-86EC-4202-A869-1D7656ECF988}" type="presParOf" srcId="{10B827C2-6054-481E-A3D0-3DCBD9281A84}" destId="{4BEC47C1-602A-4F30-8889-09ED9DFDF129}" srcOrd="1" destOrd="0" presId="urn:microsoft.com/office/officeart/2005/8/layout/orgChart1"/>
    <dgm:cxn modelId="{4AB63335-CF2D-43A1-9B5B-D0B8BF26D72F}" type="presParOf" srcId="{606B5C38-07B2-4176-B690-42B676AD5EC2}" destId="{796365C2-F487-476A-B086-502D04E72605}" srcOrd="1" destOrd="0" presId="urn:microsoft.com/office/officeart/2005/8/layout/orgChart1"/>
    <dgm:cxn modelId="{BE6AF046-3800-432C-BADA-CBBC14CCDA6F}" type="presParOf" srcId="{796365C2-F487-476A-B086-502D04E72605}" destId="{DD582A8F-3D9F-4C7D-B1F1-719504EA6580}" srcOrd="0" destOrd="0" presId="urn:microsoft.com/office/officeart/2005/8/layout/orgChart1"/>
    <dgm:cxn modelId="{6A9CF041-2DEC-40C2-9685-DC0D64BE3AF0}" type="presParOf" srcId="{796365C2-F487-476A-B086-502D04E72605}" destId="{477E76F9-B4DB-4CA6-B943-360862FD348C}" srcOrd="1" destOrd="0" presId="urn:microsoft.com/office/officeart/2005/8/layout/orgChart1"/>
    <dgm:cxn modelId="{7423E31C-F814-4D45-829C-C7453AC600D6}" type="presParOf" srcId="{477E76F9-B4DB-4CA6-B943-360862FD348C}" destId="{69C8D031-722E-4371-A86C-2AE50CF93AD1}" srcOrd="0" destOrd="0" presId="urn:microsoft.com/office/officeart/2005/8/layout/orgChart1"/>
    <dgm:cxn modelId="{BDC1C986-45AA-4FC2-86CA-38DEC31C4B26}" type="presParOf" srcId="{69C8D031-722E-4371-A86C-2AE50CF93AD1}" destId="{DCCD6310-A64D-43ED-9F9D-C7E4BBBC3BE8}" srcOrd="0" destOrd="0" presId="urn:microsoft.com/office/officeart/2005/8/layout/orgChart1"/>
    <dgm:cxn modelId="{36C0E243-0D6F-4D77-87A0-D92970B7BCB4}" type="presParOf" srcId="{69C8D031-722E-4371-A86C-2AE50CF93AD1}" destId="{28E080F5-F043-45F2-9A95-AB3CF8496A37}" srcOrd="1" destOrd="0" presId="urn:microsoft.com/office/officeart/2005/8/layout/orgChart1"/>
    <dgm:cxn modelId="{44C64450-028D-46FF-A529-95977E70FD51}" type="presParOf" srcId="{477E76F9-B4DB-4CA6-B943-360862FD348C}" destId="{BE4BF49D-B0C2-43F3-8AAC-9985CFB4F9C1}" srcOrd="1" destOrd="0" presId="urn:microsoft.com/office/officeart/2005/8/layout/orgChart1"/>
    <dgm:cxn modelId="{D5547836-2FA7-4D1E-A276-FC4D10C60C63}" type="presParOf" srcId="{477E76F9-B4DB-4CA6-B943-360862FD348C}" destId="{AFDBD073-D1C4-4A09-893C-1D81D9572642}" srcOrd="2" destOrd="0" presId="urn:microsoft.com/office/officeart/2005/8/layout/orgChart1"/>
    <dgm:cxn modelId="{989E593F-7A19-424B-9B41-ACB40BD74CF4}" type="presParOf" srcId="{796365C2-F487-476A-B086-502D04E72605}" destId="{28998009-49F1-44B4-BC73-C76F5DBA5BD6}" srcOrd="2" destOrd="0" presId="urn:microsoft.com/office/officeart/2005/8/layout/orgChart1"/>
    <dgm:cxn modelId="{68633492-9874-49D3-9A16-9BD043E55EA7}" type="presParOf" srcId="{796365C2-F487-476A-B086-502D04E72605}" destId="{617AD2D2-0EF3-4E15-B0E8-5279EA64D33D}" srcOrd="3" destOrd="0" presId="urn:microsoft.com/office/officeart/2005/8/layout/orgChart1"/>
    <dgm:cxn modelId="{832F7841-93EB-4BC5-9C0A-7BA5687EFAC8}" type="presParOf" srcId="{617AD2D2-0EF3-4E15-B0E8-5279EA64D33D}" destId="{C363C445-A3C7-4EF2-9D36-DD70E04E4AF7}" srcOrd="0" destOrd="0" presId="urn:microsoft.com/office/officeart/2005/8/layout/orgChart1"/>
    <dgm:cxn modelId="{A1FE070C-AF92-4583-B363-AB9C60A66A2F}" type="presParOf" srcId="{C363C445-A3C7-4EF2-9D36-DD70E04E4AF7}" destId="{AA4B210F-B8D4-421C-BEF0-C4332040BF62}" srcOrd="0" destOrd="0" presId="urn:microsoft.com/office/officeart/2005/8/layout/orgChart1"/>
    <dgm:cxn modelId="{9B84646C-4339-4197-8244-EEC25D1F345E}" type="presParOf" srcId="{C363C445-A3C7-4EF2-9D36-DD70E04E4AF7}" destId="{3F595C83-504D-4704-8EE8-EF8A7CDB66A4}" srcOrd="1" destOrd="0" presId="urn:microsoft.com/office/officeart/2005/8/layout/orgChart1"/>
    <dgm:cxn modelId="{53D48486-FF3F-4C5A-A2EE-79F9640BBE06}" type="presParOf" srcId="{617AD2D2-0EF3-4E15-B0E8-5279EA64D33D}" destId="{3D06F868-22BF-4CF6-B47C-FCCB56D0BCCD}" srcOrd="1" destOrd="0" presId="urn:microsoft.com/office/officeart/2005/8/layout/orgChart1"/>
    <dgm:cxn modelId="{E318079D-7D5A-48CA-BADB-B76F39E125FC}" type="presParOf" srcId="{617AD2D2-0EF3-4E15-B0E8-5279EA64D33D}" destId="{60D5B5A2-D1F6-4FC4-A9FC-A50345D24786}" srcOrd="2" destOrd="0" presId="urn:microsoft.com/office/officeart/2005/8/layout/orgChart1"/>
    <dgm:cxn modelId="{18150022-0272-4381-8FC6-7EEC92E53BEF}" type="presParOf" srcId="{606B5C38-07B2-4176-B690-42B676AD5EC2}" destId="{95F944D0-6682-4ACD-B349-885D64ADECE8}" srcOrd="2" destOrd="0" presId="urn:microsoft.com/office/officeart/2005/8/layout/orgChart1"/>
    <dgm:cxn modelId="{D279E580-BC12-48FA-8E7A-BF0C78E2052D}" type="presParOf" srcId="{E04159B9-AB25-4352-919C-17D997F75E46}" destId="{E01C733E-3744-475F-B5A5-0317D7DAEF36}" srcOrd="2" destOrd="0" presId="urn:microsoft.com/office/officeart/2005/8/layout/orgChart1"/>
    <dgm:cxn modelId="{DDC7C808-6003-4945-8A99-36A70AD80037}" type="presParOf" srcId="{E04159B9-AB25-4352-919C-17D997F75E46}" destId="{F27D7B32-F142-4648-807C-E8A21B34A711}" srcOrd="3" destOrd="0" presId="urn:microsoft.com/office/officeart/2005/8/layout/orgChart1"/>
    <dgm:cxn modelId="{03B08576-2C69-40D1-8C13-1D30A7E70A91}" type="presParOf" srcId="{F27D7B32-F142-4648-807C-E8A21B34A711}" destId="{5C44D7C2-521E-4102-ABE5-E4832D705B41}" srcOrd="0" destOrd="0" presId="urn:microsoft.com/office/officeart/2005/8/layout/orgChart1"/>
    <dgm:cxn modelId="{11E67ADB-1A0B-4F28-8344-D23E624ABE0F}" type="presParOf" srcId="{5C44D7C2-521E-4102-ABE5-E4832D705B41}" destId="{A852F488-7379-4614-9534-3663A45C97E8}" srcOrd="0" destOrd="0" presId="urn:microsoft.com/office/officeart/2005/8/layout/orgChart1"/>
    <dgm:cxn modelId="{65820330-DBA8-410D-A7F7-74DDA203B9E5}" type="presParOf" srcId="{5C44D7C2-521E-4102-ABE5-E4832D705B41}" destId="{85814CC2-56DD-470D-87DC-B47B8836892A}" srcOrd="1" destOrd="0" presId="urn:microsoft.com/office/officeart/2005/8/layout/orgChart1"/>
    <dgm:cxn modelId="{7FCD7B0F-552C-4E14-BEE9-4DA36D61BC4E}" type="presParOf" srcId="{F27D7B32-F142-4648-807C-E8A21B34A711}" destId="{F9E6A21F-633B-4FEE-834B-64FF4C0A2690}" srcOrd="1" destOrd="0" presId="urn:microsoft.com/office/officeart/2005/8/layout/orgChart1"/>
    <dgm:cxn modelId="{B2FAF95A-F57F-402B-9AE9-CFB9F30A52D8}" type="presParOf" srcId="{F9E6A21F-633B-4FEE-834B-64FF4C0A2690}" destId="{5E3CCED9-3C17-4697-A3CB-3B801904D9A4}" srcOrd="0" destOrd="0" presId="urn:microsoft.com/office/officeart/2005/8/layout/orgChart1"/>
    <dgm:cxn modelId="{F5802C58-4A8A-495D-98EC-1D9EC98FB5BB}" type="presParOf" srcId="{F9E6A21F-633B-4FEE-834B-64FF4C0A2690}" destId="{44EB3E52-F971-4C62-8B29-77C839EE7F20}" srcOrd="1" destOrd="0" presId="urn:microsoft.com/office/officeart/2005/8/layout/orgChart1"/>
    <dgm:cxn modelId="{E572BAA6-6F29-4D6F-B174-440AA731D8A0}" type="presParOf" srcId="{44EB3E52-F971-4C62-8B29-77C839EE7F20}" destId="{6C66306D-224A-4631-8254-11687D4737BF}" srcOrd="0" destOrd="0" presId="urn:microsoft.com/office/officeart/2005/8/layout/orgChart1"/>
    <dgm:cxn modelId="{24081406-FA3F-4670-8727-CADD01220436}" type="presParOf" srcId="{6C66306D-224A-4631-8254-11687D4737BF}" destId="{510935F7-01FF-42E1-8B0C-D7EA6572495A}" srcOrd="0" destOrd="0" presId="urn:microsoft.com/office/officeart/2005/8/layout/orgChart1"/>
    <dgm:cxn modelId="{5995C7CC-B96C-4D61-929E-3ABAB2D45B66}" type="presParOf" srcId="{6C66306D-224A-4631-8254-11687D4737BF}" destId="{35D14A5D-3148-4353-BE00-5213CD764FAA}" srcOrd="1" destOrd="0" presId="urn:microsoft.com/office/officeart/2005/8/layout/orgChart1"/>
    <dgm:cxn modelId="{87C31C53-867D-4426-9A4C-4759085F4603}" type="presParOf" srcId="{44EB3E52-F971-4C62-8B29-77C839EE7F20}" destId="{A5F56D15-CCB2-4991-87BF-51DFE9F9CBFC}" srcOrd="1" destOrd="0" presId="urn:microsoft.com/office/officeart/2005/8/layout/orgChart1"/>
    <dgm:cxn modelId="{23967578-4D34-4C72-B6F4-C6C20A11CAFD}" type="presParOf" srcId="{44EB3E52-F971-4C62-8B29-77C839EE7F20}" destId="{D5BF45B8-3492-4116-803B-C52389D22617}" srcOrd="2" destOrd="0" presId="urn:microsoft.com/office/officeart/2005/8/layout/orgChart1"/>
    <dgm:cxn modelId="{B894DA0D-0DAB-4EA4-BAFF-2D598DF19B48}" type="presParOf" srcId="{F9E6A21F-633B-4FEE-834B-64FF4C0A2690}" destId="{4080734B-D6CB-44D3-932F-1F5A88E0BDFC}" srcOrd="2" destOrd="0" presId="urn:microsoft.com/office/officeart/2005/8/layout/orgChart1"/>
    <dgm:cxn modelId="{BE39066E-2BF4-4E6A-98F3-6CA9E851B273}" type="presParOf" srcId="{F9E6A21F-633B-4FEE-834B-64FF4C0A2690}" destId="{5CD7C784-F172-4C25-9ECC-4078E0B639D0}" srcOrd="3" destOrd="0" presId="urn:microsoft.com/office/officeart/2005/8/layout/orgChart1"/>
    <dgm:cxn modelId="{F28DA819-61E4-4E3E-9206-2969D1D18DE3}" type="presParOf" srcId="{5CD7C784-F172-4C25-9ECC-4078E0B639D0}" destId="{81204A6C-E3C6-41FB-8746-F66009673E9B}" srcOrd="0" destOrd="0" presId="urn:microsoft.com/office/officeart/2005/8/layout/orgChart1"/>
    <dgm:cxn modelId="{08EF7F2D-853F-4886-9775-C2EA66ACB907}" type="presParOf" srcId="{81204A6C-E3C6-41FB-8746-F66009673E9B}" destId="{7155FAC1-861A-4962-AE27-1EB4F3B335CB}" srcOrd="0" destOrd="0" presId="urn:microsoft.com/office/officeart/2005/8/layout/orgChart1"/>
    <dgm:cxn modelId="{953BCC2D-1FCA-4E69-A38A-D2E939B5B281}" type="presParOf" srcId="{81204A6C-E3C6-41FB-8746-F66009673E9B}" destId="{2D90E43C-B072-41D2-931E-64D16D4B5AE5}" srcOrd="1" destOrd="0" presId="urn:microsoft.com/office/officeart/2005/8/layout/orgChart1"/>
    <dgm:cxn modelId="{B2F114E3-494E-4B11-9326-8B29B05AC3D1}" type="presParOf" srcId="{5CD7C784-F172-4C25-9ECC-4078E0B639D0}" destId="{F4E2B23C-AB8D-4F8A-9B6A-93FF6A7C90F1}" srcOrd="1" destOrd="0" presId="urn:microsoft.com/office/officeart/2005/8/layout/orgChart1"/>
    <dgm:cxn modelId="{C47E7E01-8825-4B87-BC77-D0355F12A554}" type="presParOf" srcId="{5CD7C784-F172-4C25-9ECC-4078E0B639D0}" destId="{ED4F804C-93A0-4D3E-86D5-D1FD83CA6FE6}" srcOrd="2" destOrd="0" presId="urn:microsoft.com/office/officeart/2005/8/layout/orgChart1"/>
    <dgm:cxn modelId="{3B32C0CB-30FF-43D4-B466-8419D153A2E9}" type="presParOf" srcId="{F9E6A21F-633B-4FEE-834B-64FF4C0A2690}" destId="{6592AD41-B8BB-49C0-A675-FFAB6D1659B1}" srcOrd="4" destOrd="0" presId="urn:microsoft.com/office/officeart/2005/8/layout/orgChart1"/>
    <dgm:cxn modelId="{8543B25F-BDD7-48C6-9454-C747C41B1913}" type="presParOf" srcId="{F9E6A21F-633B-4FEE-834B-64FF4C0A2690}" destId="{5FB9FF53-082B-4EEB-9213-A032DC7CC52C}" srcOrd="5" destOrd="0" presId="urn:microsoft.com/office/officeart/2005/8/layout/orgChart1"/>
    <dgm:cxn modelId="{BE795FB8-8D9F-45BA-880A-79C33D21387F}" type="presParOf" srcId="{5FB9FF53-082B-4EEB-9213-A032DC7CC52C}" destId="{5E54E262-8287-4A10-A145-4AA2E2D0C7C8}" srcOrd="0" destOrd="0" presId="urn:microsoft.com/office/officeart/2005/8/layout/orgChart1"/>
    <dgm:cxn modelId="{65EC2FFF-8757-4B04-B8D7-B1BD37E64647}" type="presParOf" srcId="{5E54E262-8287-4A10-A145-4AA2E2D0C7C8}" destId="{12E84163-771F-4FD8-9C06-BE91EE622E42}" srcOrd="0" destOrd="0" presId="urn:microsoft.com/office/officeart/2005/8/layout/orgChart1"/>
    <dgm:cxn modelId="{4F231090-0B27-4C29-A395-85567D7A0309}" type="presParOf" srcId="{5E54E262-8287-4A10-A145-4AA2E2D0C7C8}" destId="{72FCF861-6159-41E6-8965-BF3D25CDD6BB}" srcOrd="1" destOrd="0" presId="urn:microsoft.com/office/officeart/2005/8/layout/orgChart1"/>
    <dgm:cxn modelId="{5184F208-690A-4DFC-B528-8063A98106BA}" type="presParOf" srcId="{5FB9FF53-082B-4EEB-9213-A032DC7CC52C}" destId="{FA1D02B5-6779-442D-B179-75211019A2FB}" srcOrd="1" destOrd="0" presId="urn:microsoft.com/office/officeart/2005/8/layout/orgChart1"/>
    <dgm:cxn modelId="{8CD21849-BA7C-47C1-83AA-AFC67567ECBE}" type="presParOf" srcId="{5FB9FF53-082B-4EEB-9213-A032DC7CC52C}" destId="{60773201-2820-440C-9A91-D664FA924649}" srcOrd="2" destOrd="0" presId="urn:microsoft.com/office/officeart/2005/8/layout/orgChart1"/>
    <dgm:cxn modelId="{8A4C580E-0DFB-48E6-8680-DCDF8B71572A}" type="presParOf" srcId="{F9E6A21F-633B-4FEE-834B-64FF4C0A2690}" destId="{664C2D08-E45B-4389-B64D-C26F5D957B58}" srcOrd="6" destOrd="0" presId="urn:microsoft.com/office/officeart/2005/8/layout/orgChart1"/>
    <dgm:cxn modelId="{A912DA07-8E55-4EF3-AAD1-76EDBA7F6239}" type="presParOf" srcId="{F9E6A21F-633B-4FEE-834B-64FF4C0A2690}" destId="{77F9B163-FD2C-4319-8E75-21D11BD693AF}" srcOrd="7" destOrd="0" presId="urn:microsoft.com/office/officeart/2005/8/layout/orgChart1"/>
    <dgm:cxn modelId="{FA9C234F-157B-4263-BAF3-1604C1C45745}" type="presParOf" srcId="{77F9B163-FD2C-4319-8E75-21D11BD693AF}" destId="{6A53DEFA-B627-4EE5-80B5-982EAC755969}" srcOrd="0" destOrd="0" presId="urn:microsoft.com/office/officeart/2005/8/layout/orgChart1"/>
    <dgm:cxn modelId="{E1DE4BD1-EAA2-4038-A38E-BFF64D08EAA2}" type="presParOf" srcId="{6A53DEFA-B627-4EE5-80B5-982EAC755969}" destId="{AD583C5D-36AE-43E5-95D7-D504C4EBC778}" srcOrd="0" destOrd="0" presId="urn:microsoft.com/office/officeart/2005/8/layout/orgChart1"/>
    <dgm:cxn modelId="{638356F3-065B-4732-B516-5241DA922BCC}" type="presParOf" srcId="{6A53DEFA-B627-4EE5-80B5-982EAC755969}" destId="{4BF4B352-2157-4503-BF6D-43165916E791}" srcOrd="1" destOrd="0" presId="urn:microsoft.com/office/officeart/2005/8/layout/orgChart1"/>
    <dgm:cxn modelId="{73DCE01E-E7E1-495D-AEBF-45E3B487C917}" type="presParOf" srcId="{77F9B163-FD2C-4319-8E75-21D11BD693AF}" destId="{6F207910-F231-49C3-9392-B90800D32F99}" srcOrd="1" destOrd="0" presId="urn:microsoft.com/office/officeart/2005/8/layout/orgChart1"/>
    <dgm:cxn modelId="{20F0A794-7F39-4D7C-A314-91E4B4B3C09A}" type="presParOf" srcId="{77F9B163-FD2C-4319-8E75-21D11BD693AF}" destId="{E2C60884-88EA-4BF1-9B75-0FE7C494E30F}" srcOrd="2" destOrd="0" presId="urn:microsoft.com/office/officeart/2005/8/layout/orgChart1"/>
    <dgm:cxn modelId="{6917A9A1-7FFE-4DFD-B638-C2B768A20AE0}" type="presParOf" srcId="{F9E6A21F-633B-4FEE-834B-64FF4C0A2690}" destId="{9147E888-2650-4AC3-A084-3C1B183D344A}" srcOrd="8" destOrd="0" presId="urn:microsoft.com/office/officeart/2005/8/layout/orgChart1"/>
    <dgm:cxn modelId="{53A0BB23-B527-4B8D-BC6E-BBBAAC27FAE9}" type="presParOf" srcId="{F9E6A21F-633B-4FEE-834B-64FF4C0A2690}" destId="{E1DBB91A-0466-4FD1-8908-9512BAB54804}" srcOrd="9" destOrd="0" presId="urn:microsoft.com/office/officeart/2005/8/layout/orgChart1"/>
    <dgm:cxn modelId="{37870198-B422-4B49-81AE-FBC8963D124D}" type="presParOf" srcId="{E1DBB91A-0466-4FD1-8908-9512BAB54804}" destId="{E04007A1-897A-479D-98C8-00E690A60217}" srcOrd="0" destOrd="0" presId="urn:microsoft.com/office/officeart/2005/8/layout/orgChart1"/>
    <dgm:cxn modelId="{14F12837-3EF9-4CB5-9B19-A22E114BBEE3}" type="presParOf" srcId="{E04007A1-897A-479D-98C8-00E690A60217}" destId="{528F2719-9070-4B76-8DC9-7F34D36026AC}" srcOrd="0" destOrd="0" presId="urn:microsoft.com/office/officeart/2005/8/layout/orgChart1"/>
    <dgm:cxn modelId="{FB1E8A86-C5E7-4521-ABE2-41669368058A}" type="presParOf" srcId="{E04007A1-897A-479D-98C8-00E690A60217}" destId="{74458A20-6A5A-4337-93CB-8343F1956CE1}" srcOrd="1" destOrd="0" presId="urn:microsoft.com/office/officeart/2005/8/layout/orgChart1"/>
    <dgm:cxn modelId="{8D91D633-66F3-42C9-84D0-6FBE7F57BB4E}" type="presParOf" srcId="{E1DBB91A-0466-4FD1-8908-9512BAB54804}" destId="{747E6402-1019-4D00-A6B8-396F5758DCAD}" srcOrd="1" destOrd="0" presId="urn:microsoft.com/office/officeart/2005/8/layout/orgChart1"/>
    <dgm:cxn modelId="{B086D29E-B154-4332-ADCC-67F9FB8F96E6}" type="presParOf" srcId="{E1DBB91A-0466-4FD1-8908-9512BAB54804}" destId="{1F3B16BD-1C4F-44C6-A129-025035C9CECC}" srcOrd="2" destOrd="0" presId="urn:microsoft.com/office/officeart/2005/8/layout/orgChart1"/>
    <dgm:cxn modelId="{FD112049-CCC1-4DB5-BFCA-01CF630FA4B2}" type="presParOf" srcId="{F27D7B32-F142-4648-807C-E8A21B34A711}" destId="{31B0125F-FB68-4413-A215-8683E6754330}" srcOrd="2" destOrd="0" presId="urn:microsoft.com/office/officeart/2005/8/layout/orgChart1"/>
    <dgm:cxn modelId="{B7F9B5A9-17CB-472E-AE4F-F9BBAC726A69}" type="presParOf" srcId="{E04159B9-AB25-4352-919C-17D997F75E46}" destId="{F59531A9-A8C2-45B4-94E9-3C0E0CA1B7DE}" srcOrd="4" destOrd="0" presId="urn:microsoft.com/office/officeart/2005/8/layout/orgChart1"/>
    <dgm:cxn modelId="{B3108756-39AA-4E47-953B-07B3B6A754A0}" type="presParOf" srcId="{E04159B9-AB25-4352-919C-17D997F75E46}" destId="{CB31BF34-6C9C-4AA5-9A39-75C772217664}" srcOrd="5" destOrd="0" presId="urn:microsoft.com/office/officeart/2005/8/layout/orgChart1"/>
    <dgm:cxn modelId="{23BBC686-7668-4656-8C4A-6A1D7110DB73}" type="presParOf" srcId="{CB31BF34-6C9C-4AA5-9A39-75C772217664}" destId="{427DEABE-DCCA-4C4E-A46B-EB5BDBE45C74}" srcOrd="0" destOrd="0" presId="urn:microsoft.com/office/officeart/2005/8/layout/orgChart1"/>
    <dgm:cxn modelId="{76A84999-43BE-4962-870D-1CC8A0F6A392}" type="presParOf" srcId="{427DEABE-DCCA-4C4E-A46B-EB5BDBE45C74}" destId="{D665BFC6-316D-4F53-BD58-414BE1F8266E}" srcOrd="0" destOrd="0" presId="urn:microsoft.com/office/officeart/2005/8/layout/orgChart1"/>
    <dgm:cxn modelId="{46178533-658E-4EC0-88C9-FB866E3A8A3A}" type="presParOf" srcId="{427DEABE-DCCA-4C4E-A46B-EB5BDBE45C74}" destId="{C14BFBAA-44A9-4AAB-8B2E-0DE5A41F83AF}" srcOrd="1" destOrd="0" presId="urn:microsoft.com/office/officeart/2005/8/layout/orgChart1"/>
    <dgm:cxn modelId="{26CE04E5-59A5-4329-9FDD-1FFF719F05A3}" type="presParOf" srcId="{CB31BF34-6C9C-4AA5-9A39-75C772217664}" destId="{913BC3E5-D807-4F64-8335-E3053B88EC2C}" srcOrd="1" destOrd="0" presId="urn:microsoft.com/office/officeart/2005/8/layout/orgChart1"/>
    <dgm:cxn modelId="{CCA7A8C4-6C70-4E76-B667-6EA94864B23B}" type="presParOf" srcId="{913BC3E5-D807-4F64-8335-E3053B88EC2C}" destId="{0D961CF2-2322-43D2-9376-E317738AA8CA}" srcOrd="0" destOrd="0" presId="urn:microsoft.com/office/officeart/2005/8/layout/orgChart1"/>
    <dgm:cxn modelId="{768FEB55-7A03-4EDA-8D4B-1F3A581B6D24}" type="presParOf" srcId="{913BC3E5-D807-4F64-8335-E3053B88EC2C}" destId="{A04D5327-D1F2-4481-AFAA-E418D393AFA3}" srcOrd="1" destOrd="0" presId="urn:microsoft.com/office/officeart/2005/8/layout/orgChart1"/>
    <dgm:cxn modelId="{DDFB82D4-80E8-4722-9230-9624FEA66771}" type="presParOf" srcId="{A04D5327-D1F2-4481-AFAA-E418D393AFA3}" destId="{C402ECD9-E116-417C-8510-41D8B9FAE4D8}" srcOrd="0" destOrd="0" presId="urn:microsoft.com/office/officeart/2005/8/layout/orgChart1"/>
    <dgm:cxn modelId="{D13130AF-C731-40B6-90C8-1307D2F89898}" type="presParOf" srcId="{C402ECD9-E116-417C-8510-41D8B9FAE4D8}" destId="{3609F0B5-498D-4AFE-88EB-BC7FAEED9643}" srcOrd="0" destOrd="0" presId="urn:microsoft.com/office/officeart/2005/8/layout/orgChart1"/>
    <dgm:cxn modelId="{8C0C17EA-43F2-480A-8EBE-98931ED8F2BD}" type="presParOf" srcId="{C402ECD9-E116-417C-8510-41D8B9FAE4D8}" destId="{A40DD0B9-91A1-4E3A-92B1-B452B5E95555}" srcOrd="1" destOrd="0" presId="urn:microsoft.com/office/officeart/2005/8/layout/orgChart1"/>
    <dgm:cxn modelId="{102877A3-E876-4C69-92BA-675DE1184AF2}" type="presParOf" srcId="{A04D5327-D1F2-4481-AFAA-E418D393AFA3}" destId="{7612E9D0-8FF9-4B0A-8B92-CB165BB9BDCB}" srcOrd="1" destOrd="0" presId="urn:microsoft.com/office/officeart/2005/8/layout/orgChart1"/>
    <dgm:cxn modelId="{55894097-7605-4B1B-872E-5EEF6A49A13B}" type="presParOf" srcId="{A04D5327-D1F2-4481-AFAA-E418D393AFA3}" destId="{3E7D5691-EF7E-4753-A874-FB9C67C438F2}" srcOrd="2" destOrd="0" presId="urn:microsoft.com/office/officeart/2005/8/layout/orgChart1"/>
    <dgm:cxn modelId="{6C6E0987-C056-431A-8423-8B0C5D2C02E6}" type="presParOf" srcId="{913BC3E5-D807-4F64-8335-E3053B88EC2C}" destId="{206D33D2-E341-4581-88AD-D654ACF0A849}" srcOrd="2" destOrd="0" presId="urn:microsoft.com/office/officeart/2005/8/layout/orgChart1"/>
    <dgm:cxn modelId="{99DE1756-327A-4544-8468-9E64E755C657}" type="presParOf" srcId="{913BC3E5-D807-4F64-8335-E3053B88EC2C}" destId="{21BDB8B5-A1A4-4132-8B8A-3D8EFA0E8CF6}" srcOrd="3" destOrd="0" presId="urn:microsoft.com/office/officeart/2005/8/layout/orgChart1"/>
    <dgm:cxn modelId="{71D853FD-A838-4D14-94C2-A690E6F495D5}" type="presParOf" srcId="{21BDB8B5-A1A4-4132-8B8A-3D8EFA0E8CF6}" destId="{8B59037D-0A42-4BCA-A65B-429D1A0392A5}" srcOrd="0" destOrd="0" presId="urn:microsoft.com/office/officeart/2005/8/layout/orgChart1"/>
    <dgm:cxn modelId="{E365AE43-6388-4073-BD9C-ADA6F0A849BA}" type="presParOf" srcId="{8B59037D-0A42-4BCA-A65B-429D1A0392A5}" destId="{54ADB323-ECD4-45F6-8AE3-726C8315AAC5}" srcOrd="0" destOrd="0" presId="urn:microsoft.com/office/officeart/2005/8/layout/orgChart1"/>
    <dgm:cxn modelId="{2BD7097C-830F-4E4F-AC5C-521FF7949E7A}" type="presParOf" srcId="{8B59037D-0A42-4BCA-A65B-429D1A0392A5}" destId="{55977DED-8AA9-4FEE-B8F5-929CC9BC8EF8}" srcOrd="1" destOrd="0" presId="urn:microsoft.com/office/officeart/2005/8/layout/orgChart1"/>
    <dgm:cxn modelId="{D2AE7093-CBAD-400F-8A15-368040B8E6BF}" type="presParOf" srcId="{21BDB8B5-A1A4-4132-8B8A-3D8EFA0E8CF6}" destId="{4B95F80A-C9F9-4D84-A34C-1204D4BF37C7}" srcOrd="1" destOrd="0" presId="urn:microsoft.com/office/officeart/2005/8/layout/orgChart1"/>
    <dgm:cxn modelId="{672EDA19-C5E2-4D80-93FD-62DD1EC649E8}" type="presParOf" srcId="{21BDB8B5-A1A4-4132-8B8A-3D8EFA0E8CF6}" destId="{6B133B42-0B74-42FD-A032-0DCCC77FA6A2}" srcOrd="2" destOrd="0" presId="urn:microsoft.com/office/officeart/2005/8/layout/orgChart1"/>
    <dgm:cxn modelId="{9113BC67-460A-4A23-8C2F-937CD02DC25E}" type="presParOf" srcId="{913BC3E5-D807-4F64-8335-E3053B88EC2C}" destId="{04BC5CE9-3EAA-4774-AF5C-69721F1C2574}" srcOrd="4" destOrd="0" presId="urn:microsoft.com/office/officeart/2005/8/layout/orgChart1"/>
    <dgm:cxn modelId="{9FDAA755-1C08-4454-9090-F34787D900C7}" type="presParOf" srcId="{913BC3E5-D807-4F64-8335-E3053B88EC2C}" destId="{9C7C7D43-F5DC-4844-A59D-53807C7CF3AF}" srcOrd="5" destOrd="0" presId="urn:microsoft.com/office/officeart/2005/8/layout/orgChart1"/>
    <dgm:cxn modelId="{6824EDD4-86D6-4E80-B151-E7C3FD162CA2}" type="presParOf" srcId="{9C7C7D43-F5DC-4844-A59D-53807C7CF3AF}" destId="{24AC27AB-864B-4556-9557-CF97500CEAC5}" srcOrd="0" destOrd="0" presId="urn:microsoft.com/office/officeart/2005/8/layout/orgChart1"/>
    <dgm:cxn modelId="{5CA36DF2-C6D9-4E55-AC31-37B6B75F9132}" type="presParOf" srcId="{24AC27AB-864B-4556-9557-CF97500CEAC5}" destId="{6E46AFAD-BDE1-4D02-B3CD-45C2E962A3DE}" srcOrd="0" destOrd="0" presId="urn:microsoft.com/office/officeart/2005/8/layout/orgChart1"/>
    <dgm:cxn modelId="{FC4505C0-F8DB-47BD-937F-C4447B12562B}" type="presParOf" srcId="{24AC27AB-864B-4556-9557-CF97500CEAC5}" destId="{80EFC4C7-4F21-4121-8E51-5C0C343B517D}" srcOrd="1" destOrd="0" presId="urn:microsoft.com/office/officeart/2005/8/layout/orgChart1"/>
    <dgm:cxn modelId="{59F2E8FD-F579-4847-9BD4-BAB29A66DE2A}" type="presParOf" srcId="{9C7C7D43-F5DC-4844-A59D-53807C7CF3AF}" destId="{3CDBB2CC-8632-4532-BA3E-9D2EB6E6B289}" srcOrd="1" destOrd="0" presId="urn:microsoft.com/office/officeart/2005/8/layout/orgChart1"/>
    <dgm:cxn modelId="{5FEFD053-9B65-470B-85BC-AD81E6A42C98}" type="presParOf" srcId="{9C7C7D43-F5DC-4844-A59D-53807C7CF3AF}" destId="{3159EDAF-F0E1-4EE6-8BDC-68037B289B43}" srcOrd="2" destOrd="0" presId="urn:microsoft.com/office/officeart/2005/8/layout/orgChart1"/>
    <dgm:cxn modelId="{BEA67D46-D481-4B49-ADDA-051AAA42651E}" type="presParOf" srcId="{CB31BF34-6C9C-4AA5-9A39-75C772217664}" destId="{3EBBC99E-C111-4C87-93C4-991F9D111EAE}" srcOrd="2" destOrd="0" presId="urn:microsoft.com/office/officeart/2005/8/layout/orgChart1"/>
    <dgm:cxn modelId="{A1CAEDEA-AD97-4DFC-BC75-2B892BA0746B}" type="presParOf" srcId="{9957D2F7-F727-43D4-B47B-4C35F81C9E87}" destId="{65E1C24C-691C-45F8-8669-04DB74F31220}" srcOrd="2" destOrd="0" presId="urn:microsoft.com/office/officeart/2005/8/layout/orgChart1"/>
    <dgm:cxn modelId="{ADCAFF9E-A100-47E0-A3F5-967AE9BCF5DB}" type="presParOf" srcId="{65E1C24C-691C-45F8-8669-04DB74F31220}" destId="{0A835834-AFB9-47FA-9D48-ECD381E5A3C5}" srcOrd="0" destOrd="0" presId="urn:microsoft.com/office/officeart/2005/8/layout/orgChart1"/>
    <dgm:cxn modelId="{2192E657-5ADC-4EE0-92C3-196B15B13A0A}" type="presParOf" srcId="{65E1C24C-691C-45F8-8669-04DB74F31220}" destId="{8EA77334-911C-4AF6-8C96-5261742E9B94}" srcOrd="1" destOrd="0" presId="urn:microsoft.com/office/officeart/2005/8/layout/orgChart1"/>
    <dgm:cxn modelId="{686DCD65-4207-4B53-A303-4E876B647E1F}" type="presParOf" srcId="{8EA77334-911C-4AF6-8C96-5261742E9B94}" destId="{266471DD-A157-4B3D-8463-E6B51FF8B1F0}" srcOrd="0" destOrd="0" presId="urn:microsoft.com/office/officeart/2005/8/layout/orgChart1"/>
    <dgm:cxn modelId="{485F0A0A-35A6-4A1A-BB93-6855815E06A0}" type="presParOf" srcId="{266471DD-A157-4B3D-8463-E6B51FF8B1F0}" destId="{6078D3ED-4C7E-4CC7-B308-F63BE241C1A6}" srcOrd="0" destOrd="0" presId="urn:microsoft.com/office/officeart/2005/8/layout/orgChart1"/>
    <dgm:cxn modelId="{30350275-D7E9-43ED-A2C9-2776E6994670}" type="presParOf" srcId="{266471DD-A157-4B3D-8463-E6B51FF8B1F0}" destId="{580567F8-0FAA-4837-868E-DF31B3B57B6C}" srcOrd="1" destOrd="0" presId="urn:microsoft.com/office/officeart/2005/8/layout/orgChart1"/>
    <dgm:cxn modelId="{DBA3F419-676C-4416-BBD1-33EDB8E7A6CB}" type="presParOf" srcId="{8EA77334-911C-4AF6-8C96-5261742E9B94}" destId="{DF547536-23A5-4047-8845-B383C49BD2E9}" srcOrd="1" destOrd="0" presId="urn:microsoft.com/office/officeart/2005/8/layout/orgChart1"/>
    <dgm:cxn modelId="{DD9B9343-ABCB-4D9E-915A-FD4EE4B67840}" type="presParOf" srcId="{8EA77334-911C-4AF6-8C96-5261742E9B94}" destId="{6A6EF3A7-F0DF-4D5C-8FB3-4F1C4276F551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BCD35-38D5-49C8-A836-67CB003C50B1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BA3E8-18B4-4BDC-8071-14B99BEB846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C4DC9-D0D7-4175-8C80-A249DDE9C0DD}" type="slidenum">
              <a:rPr lang="es-ES_tradnl" smtClean="0"/>
              <a:pPr/>
              <a:t>5</a:t>
            </a:fld>
            <a:endParaRPr lang="es-ES_trad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F840B-DB23-4E2C-AB9B-9817E76EAC9F}" type="datetimeFigureOut">
              <a:rPr lang="es-ES_tradnl" smtClean="0"/>
              <a:pPr/>
              <a:t>11/05/2009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3B647-4863-4AF6-946F-EE8A270AD65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470025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</a:rPr>
              <a:t>CLUB DE CAMPO DE CÓRDOBA</a:t>
            </a:r>
            <a:endParaRPr lang="es-ES_tradnl" b="1" dirty="0">
              <a:solidFill>
                <a:schemeClr val="bg1"/>
              </a:solidFill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7 CuadroTexto"/>
          <p:cNvSpPr txBox="1"/>
          <p:nvPr/>
        </p:nvSpPr>
        <p:spPr>
          <a:xfrm>
            <a:off x="1785918" y="571480"/>
            <a:ext cx="47149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4400" dirty="0">
                <a:latin typeface="+mj-lt"/>
                <a:ea typeface="+mj-ea"/>
                <a:cs typeface="+mj-cs"/>
              </a:rPr>
              <a:t>Características generales</a:t>
            </a:r>
            <a:endParaRPr lang="es-ES_tradnl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9 Marco"/>
          <p:cNvSpPr/>
          <p:nvPr/>
        </p:nvSpPr>
        <p:spPr>
          <a:xfrm>
            <a:off x="214282" y="5857892"/>
            <a:ext cx="1000100" cy="78581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57158" y="6072206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3" action="ppaction://hlinksldjump"/>
              </a:rPr>
              <a:t>volver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0"/>
          <a:ext cx="8786842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Diagrama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428596" y="1714488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Arial Black" pitchFamily="34" charset="0"/>
              </a:rPr>
              <a:t> </a:t>
            </a:r>
            <a:r>
              <a:rPr lang="es-ES" sz="2400" dirty="0" smtClean="0">
                <a:latin typeface="Arial Black" pitchFamily="34" charset="0"/>
                <a:hlinkClick r:id="rId2" action="ppaction://hlinksldjump"/>
              </a:rPr>
              <a:t>Historia</a:t>
            </a:r>
            <a:r>
              <a:rPr lang="es-ES" sz="2400" dirty="0" smtClean="0">
                <a:latin typeface="Arial Black" pitchFamily="34" charset="0"/>
              </a:rPr>
              <a:t> </a:t>
            </a:r>
            <a:r>
              <a:rPr lang="es-ES_tradnl" sz="2400" dirty="0" smtClean="0">
                <a:latin typeface="Arial Black" pitchFamily="34" charset="0"/>
              </a:rPr>
              <a:t> 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28596" y="3214686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Arial Black" pitchFamily="34" charset="0"/>
                <a:hlinkClick r:id="rId3" action="ppaction://hlinksldjump"/>
              </a:rPr>
              <a:t>Actividades</a:t>
            </a:r>
            <a:r>
              <a:rPr lang="es-ES" sz="4000" dirty="0" smtClean="0">
                <a:latin typeface="Arial Black" pitchFamily="34" charset="0"/>
              </a:rPr>
              <a:t> </a:t>
            </a:r>
            <a:endParaRPr lang="es-ES_tradnl" sz="4000" dirty="0"/>
          </a:p>
        </p:txBody>
      </p:sp>
      <p:pic>
        <p:nvPicPr>
          <p:cNvPr id="6146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11 CuadroTexto"/>
          <p:cNvSpPr txBox="1"/>
          <p:nvPr/>
        </p:nvSpPr>
        <p:spPr>
          <a:xfrm>
            <a:off x="6072198" y="2928934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s-ES_tradnl" sz="24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Arial Black" pitchFamily="34" charset="0"/>
                <a:hlinkClick r:id="rId5" action="ppaction://hlinksldjump"/>
              </a:rPr>
              <a:t>Visión</a:t>
            </a:r>
            <a:r>
              <a:rPr lang="es-ES" sz="2400" dirty="0" smtClean="0">
                <a:latin typeface="Arial Black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/>
          </a:p>
        </p:txBody>
      </p:sp>
      <p:sp>
        <p:nvSpPr>
          <p:cNvPr id="13" name="12 CuadroTexto"/>
          <p:cNvSpPr txBox="1"/>
          <p:nvPr/>
        </p:nvSpPr>
        <p:spPr>
          <a:xfrm>
            <a:off x="6072198" y="4429132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s-ES_tradnl" sz="24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Arial Black" pitchFamily="34" charset="0"/>
                <a:hlinkClick r:id="rId6" action="ppaction://hlinksldjump"/>
              </a:rPr>
              <a:t>Objetivos</a:t>
            </a:r>
            <a:r>
              <a:rPr lang="es-ES" sz="2400" dirty="0" smtClean="0">
                <a:latin typeface="Arial Black" pitchFamily="34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/>
          </a:p>
        </p:txBody>
      </p:sp>
      <p:sp>
        <p:nvSpPr>
          <p:cNvPr id="15" name="14 CuadroTexto"/>
          <p:cNvSpPr txBox="1"/>
          <p:nvPr/>
        </p:nvSpPr>
        <p:spPr>
          <a:xfrm>
            <a:off x="285720" y="4572008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s-ES_tradnl" sz="24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Arial Black" pitchFamily="34" charset="0"/>
                <a:hlinkClick r:id="rId7" action="ppaction://hlinksldjump"/>
              </a:rPr>
              <a:t>Características generales </a:t>
            </a:r>
            <a:endParaRPr lang="es-ES" sz="24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2400" dirty="0" smtClean="0"/>
          </a:p>
        </p:txBody>
      </p:sp>
      <p:sp>
        <p:nvSpPr>
          <p:cNvPr id="18" name="17 CuadroTexto"/>
          <p:cNvSpPr txBox="1"/>
          <p:nvPr/>
        </p:nvSpPr>
        <p:spPr>
          <a:xfrm>
            <a:off x="5929322" y="1643050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s-ES_tradnl" sz="24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Arial Black" pitchFamily="34" charset="0"/>
                <a:hlinkClick r:id="rId8" action="ppaction://hlinksldjump"/>
              </a:rPr>
              <a:t>Misión</a:t>
            </a:r>
            <a:r>
              <a:rPr lang="es-ES" sz="2400" dirty="0" smtClean="0">
                <a:latin typeface="Arial Black" pitchFamily="34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/>
          </a:p>
        </p:txBody>
      </p:sp>
      <p:sp>
        <p:nvSpPr>
          <p:cNvPr id="19" name="18 Elipse"/>
          <p:cNvSpPr/>
          <p:nvPr/>
        </p:nvSpPr>
        <p:spPr>
          <a:xfrm>
            <a:off x="2571736" y="214290"/>
            <a:ext cx="3429024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S" dirty="0" smtClean="0"/>
              <a:t>ANALISIS DESCRIPTIVO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isel">
            <a:hlinkClick r:id="rId2" action="ppaction://hlinksldjump"/>
          </p:cNvPr>
          <p:cNvSpPr/>
          <p:nvPr/>
        </p:nvSpPr>
        <p:spPr>
          <a:xfrm>
            <a:off x="7786710" y="6072206"/>
            <a:ext cx="1143008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</a:rPr>
              <a:t>HISTORIA</a:t>
            </a:r>
            <a:endParaRPr lang="es-ES_tradn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25820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Flecha derecha">
            <a:hlinkClick r:id="rId2" action="ppaction://hlinksldjump"/>
          </p:cNvPr>
          <p:cNvSpPr/>
          <p:nvPr/>
        </p:nvSpPr>
        <p:spPr>
          <a:xfrm>
            <a:off x="8001024" y="6215082"/>
            <a:ext cx="714380" cy="3571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7 CuadroTexto"/>
          <p:cNvSpPr txBox="1"/>
          <p:nvPr/>
        </p:nvSpPr>
        <p:spPr>
          <a:xfrm>
            <a:off x="2428828" y="1571612"/>
            <a:ext cx="671517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es-ES_tradnl" b="1" dirty="0">
              <a:solidFill>
                <a:srgbClr val="FFFF00"/>
              </a:solidFill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214282" y="571480"/>
          <a:ext cx="8929718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17 Marco"/>
          <p:cNvSpPr/>
          <p:nvPr/>
        </p:nvSpPr>
        <p:spPr>
          <a:xfrm>
            <a:off x="214282" y="5857892"/>
            <a:ext cx="1000100" cy="78581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57158" y="6072206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8" action="ppaction://hlinksldjump"/>
              </a:rPr>
              <a:t>volver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Actividades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FF00"/>
                </a:solidFill>
              </a:rPr>
              <a:t>La actividad principal es el fomento y la práctica del golf, ofreciendo además una amplia variedad de servicios como: salones sociales, tenis, piscina, cafetería y sala de </a:t>
            </a:r>
            <a:r>
              <a:rPr lang="es-ES" dirty="0" smtClean="0">
                <a:solidFill>
                  <a:srgbClr val="FFFF00"/>
                </a:solidFill>
              </a:rPr>
              <a:t>pin-pon.</a:t>
            </a:r>
            <a:endParaRPr lang="es-ES_tradnl" dirty="0"/>
          </a:p>
        </p:txBody>
      </p:sp>
      <p:pic>
        <p:nvPicPr>
          <p:cNvPr id="4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Marco"/>
          <p:cNvSpPr/>
          <p:nvPr/>
        </p:nvSpPr>
        <p:spPr>
          <a:xfrm>
            <a:off x="214282" y="5857892"/>
            <a:ext cx="1000100" cy="78581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58" y="6072206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3" action="ppaction://hlinksldjump"/>
              </a:rPr>
              <a:t>volver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Misión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4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CuadroTexto"/>
          <p:cNvSpPr txBox="1"/>
          <p:nvPr/>
        </p:nvSpPr>
        <p:spPr>
          <a:xfrm>
            <a:off x="357158" y="6072206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3" action="ppaction://hlinksldjump"/>
              </a:rPr>
              <a:t>volver</a:t>
            </a:r>
            <a:endParaRPr lang="es-ES_tradnl" dirty="0"/>
          </a:p>
        </p:txBody>
      </p:sp>
      <p:sp>
        <p:nvSpPr>
          <p:cNvPr id="7" name="6 Marco"/>
          <p:cNvSpPr/>
          <p:nvPr/>
        </p:nvSpPr>
        <p:spPr>
          <a:xfrm>
            <a:off x="214282" y="5857892"/>
            <a:ext cx="1000100" cy="78581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Visión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4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Marco"/>
          <p:cNvSpPr/>
          <p:nvPr/>
        </p:nvSpPr>
        <p:spPr>
          <a:xfrm>
            <a:off x="214282" y="5857892"/>
            <a:ext cx="1000100" cy="78581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58" y="6072206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3" action="ppaction://hlinksldjump"/>
              </a:rPr>
              <a:t>volver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4" name="Picture 2" descr="http://www.madridiario.es/elperiodigolf/campos/cam_logo0000003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86612" y="0"/>
            <a:ext cx="1857388" cy="11429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Marco"/>
          <p:cNvSpPr/>
          <p:nvPr/>
        </p:nvSpPr>
        <p:spPr>
          <a:xfrm>
            <a:off x="214282" y="5857892"/>
            <a:ext cx="1000100" cy="78581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58" y="6072206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hlinkClick r:id="rId3" action="ppaction://hlinksldjump"/>
              </a:rPr>
              <a:t>volver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248</Words>
  <Application>Microsoft Office PowerPoint</Application>
  <PresentationFormat>Presentación en pantalla (4:3)</PresentationFormat>
  <Paragraphs>53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CLUB DE CAMPO DE CÓRDOBA</vt:lpstr>
      <vt:lpstr>Diapositiva 2</vt:lpstr>
      <vt:lpstr>Diapositiva 3</vt:lpstr>
      <vt:lpstr>HISTORIA</vt:lpstr>
      <vt:lpstr>Diapositiva 5</vt:lpstr>
      <vt:lpstr>Actividades </vt:lpstr>
      <vt:lpstr>Misión </vt:lpstr>
      <vt:lpstr>Visión </vt:lpstr>
      <vt:lpstr>Objetivos </vt:lpstr>
      <vt:lpstr>Diapositiva 10</vt:lpstr>
      <vt:lpstr>Diapositiva 11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CLUB DE CAMPO DE CÓRDOBA</dc:title>
  <dc:creator>Cristina</dc:creator>
  <cp:lastModifiedBy>Cristina</cp:lastModifiedBy>
  <cp:revision>32</cp:revision>
  <dcterms:created xsi:type="dcterms:W3CDTF">2009-05-11T13:31:16Z</dcterms:created>
  <dcterms:modified xsi:type="dcterms:W3CDTF">2009-05-11T19:31:42Z</dcterms:modified>
</cp:coreProperties>
</file>